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handoutMasterIdLst>
    <p:handoutMasterId r:id="rId31"/>
  </p:handoutMasterIdLst>
  <p:sldIdLst>
    <p:sldId id="257" r:id="rId2"/>
    <p:sldId id="278" r:id="rId3"/>
    <p:sldId id="277" r:id="rId4"/>
    <p:sldId id="298" r:id="rId5"/>
    <p:sldId id="275" r:id="rId6"/>
    <p:sldId id="297" r:id="rId7"/>
    <p:sldId id="281" r:id="rId8"/>
    <p:sldId id="282" r:id="rId9"/>
    <p:sldId id="306" r:id="rId10"/>
    <p:sldId id="307" r:id="rId11"/>
    <p:sldId id="285" r:id="rId12"/>
    <p:sldId id="286" r:id="rId13"/>
    <p:sldId id="287" r:id="rId14"/>
    <p:sldId id="288" r:id="rId15"/>
    <p:sldId id="300" r:id="rId16"/>
    <p:sldId id="280" r:id="rId17"/>
    <p:sldId id="303" r:id="rId18"/>
    <p:sldId id="301" r:id="rId19"/>
    <p:sldId id="279" r:id="rId20"/>
    <p:sldId id="304" r:id="rId21"/>
    <p:sldId id="305" r:id="rId22"/>
    <p:sldId id="290" r:id="rId23"/>
    <p:sldId id="289" r:id="rId24"/>
    <p:sldId id="291" r:id="rId25"/>
    <p:sldId id="292" r:id="rId26"/>
    <p:sldId id="293" r:id="rId27"/>
    <p:sldId id="295" r:id="rId28"/>
    <p:sldId id="29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456" userDrawn="1">
          <p15:clr>
            <a:srgbClr val="A4A3A4"/>
          </p15:clr>
        </p15:guide>
        <p15:guide id="3" pos="7296" userDrawn="1">
          <p15:clr>
            <a:srgbClr val="A4A3A4"/>
          </p15:clr>
        </p15:guide>
        <p15:guide id="4" orient="horz" pos="4320" userDrawn="1">
          <p15:clr>
            <a:srgbClr val="A4A3A4"/>
          </p15:clr>
        </p15:guide>
        <p15:guide id="5" orient="horz" pos="14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E"/>
    <a:srgbClr val="E57200"/>
    <a:srgbClr val="00AFDB"/>
    <a:srgbClr val="C2CD23"/>
    <a:srgbClr val="B1D29B"/>
    <a:srgbClr val="81B75D"/>
    <a:srgbClr val="262626"/>
    <a:srgbClr val="5F6062"/>
    <a:srgbClr val="B5BD00"/>
    <a:srgbClr val="D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86399" autoAdjust="0"/>
  </p:normalViewPr>
  <p:slideViewPr>
    <p:cSldViewPr snapToGrid="0">
      <p:cViewPr varScale="1">
        <p:scale>
          <a:sx n="65" d="100"/>
          <a:sy n="65" d="100"/>
        </p:scale>
        <p:origin x="924" y="78"/>
      </p:cViewPr>
      <p:guideLst>
        <p:guide orient="horz" pos="960"/>
        <p:guide pos="456"/>
        <p:guide pos="7296"/>
        <p:guide orient="horz" pos="4320"/>
        <p:guide orient="horz" pos="1488"/>
      </p:guideLst>
    </p:cSldViewPr>
  </p:slideViewPr>
  <p:outlineViewPr>
    <p:cViewPr>
      <p:scale>
        <a:sx n="33" d="100"/>
        <a:sy n="33" d="100"/>
      </p:scale>
      <p:origin x="0" y="-7472"/>
    </p:cViewPr>
    <p:sldLst>
      <p:sld r:id="rId1" collapse="1"/>
      <p:sld r:id="rId2" collapse="1"/>
    </p:sldLst>
  </p:outlineViewPr>
  <p:notesTextViewPr>
    <p:cViewPr>
      <p:scale>
        <a:sx n="3" d="2"/>
        <a:sy n="3" d="2"/>
      </p:scale>
      <p:origin x="0" y="0"/>
    </p:cViewPr>
  </p:notesTextViewPr>
  <p:sorterViewPr>
    <p:cViewPr>
      <p:scale>
        <a:sx n="200" d="100"/>
        <a:sy n="200" d="100"/>
      </p:scale>
      <p:origin x="0" y="-19266"/>
    </p:cViewPr>
  </p:sorterViewPr>
  <p:notesViewPr>
    <p:cSldViewPr snapToGrid="0" showGuides="1">
      <p:cViewPr varScale="1">
        <p:scale>
          <a:sx n="80" d="100"/>
          <a:sy n="80" d="100"/>
        </p:scale>
        <p:origin x="2736"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83FB7-CC25-4650-9288-97950A98D5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30E109F-19FB-4E05-9954-17D96A8445BF}">
      <dgm:prSet/>
      <dgm:spPr/>
      <dgm:t>
        <a:bodyPr/>
        <a:lstStyle/>
        <a:p>
          <a:r>
            <a:rPr lang="en-US" dirty="0"/>
            <a:t>Release faster and increase deliverability</a:t>
          </a:r>
        </a:p>
      </dgm:t>
    </dgm:pt>
    <dgm:pt modelId="{E7EC8E4E-A64E-4DBF-BA41-CE7BEDE50FCD}" type="parTrans" cxnId="{D08D0880-969A-4B56-9C8F-B1BE5A92F032}">
      <dgm:prSet/>
      <dgm:spPr/>
      <dgm:t>
        <a:bodyPr/>
        <a:lstStyle/>
        <a:p>
          <a:endParaRPr lang="en-US"/>
        </a:p>
      </dgm:t>
    </dgm:pt>
    <dgm:pt modelId="{129FC410-82DD-48A2-9E7A-FFE1A0228522}" type="sibTrans" cxnId="{D08D0880-969A-4B56-9C8F-B1BE5A92F032}">
      <dgm:prSet/>
      <dgm:spPr/>
      <dgm:t>
        <a:bodyPr/>
        <a:lstStyle/>
        <a:p>
          <a:endParaRPr lang="en-US"/>
        </a:p>
      </dgm:t>
    </dgm:pt>
    <dgm:pt modelId="{13E9ED95-6F21-41CF-BB62-39C7452509DD}">
      <dgm:prSet/>
      <dgm:spPr/>
      <dgm:t>
        <a:bodyPr/>
        <a:lstStyle/>
        <a:p>
          <a:r>
            <a:rPr lang="en-US" dirty="0"/>
            <a:t>Increase test coverage to improve overall product quality</a:t>
          </a:r>
        </a:p>
      </dgm:t>
    </dgm:pt>
    <dgm:pt modelId="{0BEC63A9-53DA-4F4F-BED2-D05F69140C97}" type="parTrans" cxnId="{09B0C650-5DD5-4B27-BECD-8504364599C0}">
      <dgm:prSet/>
      <dgm:spPr/>
      <dgm:t>
        <a:bodyPr/>
        <a:lstStyle/>
        <a:p>
          <a:endParaRPr lang="en-US"/>
        </a:p>
      </dgm:t>
    </dgm:pt>
    <dgm:pt modelId="{5F9EC4F1-D68E-47EA-89F0-07D8A12EF29C}" type="sibTrans" cxnId="{09B0C650-5DD5-4B27-BECD-8504364599C0}">
      <dgm:prSet/>
      <dgm:spPr/>
      <dgm:t>
        <a:bodyPr/>
        <a:lstStyle/>
        <a:p>
          <a:endParaRPr lang="en-US"/>
        </a:p>
      </dgm:t>
    </dgm:pt>
    <dgm:pt modelId="{D5C71A76-4174-49AE-B291-A1BA5BD6A1A7}">
      <dgm:prSet/>
      <dgm:spPr/>
      <dgm:t>
        <a:bodyPr/>
        <a:lstStyle/>
        <a:p>
          <a:r>
            <a:rPr lang="en-US" dirty="0"/>
            <a:t>Efficient testing producing applicable results</a:t>
          </a:r>
        </a:p>
      </dgm:t>
    </dgm:pt>
    <dgm:pt modelId="{12016A36-8900-4FFF-9E60-183BC2F84228}" type="parTrans" cxnId="{19AAB3DE-D9B8-4191-9E65-D9BC331A785E}">
      <dgm:prSet/>
      <dgm:spPr/>
      <dgm:t>
        <a:bodyPr/>
        <a:lstStyle/>
        <a:p>
          <a:endParaRPr lang="en-US"/>
        </a:p>
      </dgm:t>
    </dgm:pt>
    <dgm:pt modelId="{7F654A43-B504-4DA9-9EE4-7DC9A03C5631}" type="sibTrans" cxnId="{19AAB3DE-D9B8-4191-9E65-D9BC331A785E}">
      <dgm:prSet/>
      <dgm:spPr/>
      <dgm:t>
        <a:bodyPr/>
        <a:lstStyle/>
        <a:p>
          <a:endParaRPr lang="en-US"/>
        </a:p>
      </dgm:t>
    </dgm:pt>
    <dgm:pt modelId="{3D57DC1B-F7F6-467C-AEDF-4E3B295ACA47}" type="pres">
      <dgm:prSet presAssocID="{B4F83FB7-CC25-4650-9288-97950A98D518}" presName="root" presStyleCnt="0">
        <dgm:presLayoutVars>
          <dgm:dir/>
          <dgm:resizeHandles val="exact"/>
        </dgm:presLayoutVars>
      </dgm:prSet>
      <dgm:spPr/>
    </dgm:pt>
    <dgm:pt modelId="{09B94806-FE5F-4E05-9BAC-238690C6ABF0}" type="pres">
      <dgm:prSet presAssocID="{330E109F-19FB-4E05-9954-17D96A8445BF}" presName="compNode" presStyleCnt="0"/>
      <dgm:spPr/>
    </dgm:pt>
    <dgm:pt modelId="{594D4274-DFF1-44A7-BFB8-FAD7427D399B}" type="pres">
      <dgm:prSet presAssocID="{330E109F-19FB-4E05-9954-17D96A8445BF}" presName="bgRect" presStyleLbl="bgShp" presStyleIdx="0" presStyleCnt="3"/>
      <dgm:spPr/>
    </dgm:pt>
    <dgm:pt modelId="{8107945F-50DC-4B5C-934D-1FF43206D76C}" type="pres">
      <dgm:prSet presAssocID="{330E109F-19FB-4E05-9954-17D96A8445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D8DE332-4272-46BF-9871-513AEF452985}" type="pres">
      <dgm:prSet presAssocID="{330E109F-19FB-4E05-9954-17D96A8445BF}" presName="spaceRect" presStyleCnt="0"/>
      <dgm:spPr/>
    </dgm:pt>
    <dgm:pt modelId="{6C882DC3-DED4-4EF9-A66F-30CD4E0F0DE6}" type="pres">
      <dgm:prSet presAssocID="{330E109F-19FB-4E05-9954-17D96A8445BF}" presName="parTx" presStyleLbl="revTx" presStyleIdx="0" presStyleCnt="3">
        <dgm:presLayoutVars>
          <dgm:chMax val="0"/>
          <dgm:chPref val="0"/>
        </dgm:presLayoutVars>
      </dgm:prSet>
      <dgm:spPr/>
    </dgm:pt>
    <dgm:pt modelId="{5E5E76F6-61E9-498C-AC82-DF3AB238B576}" type="pres">
      <dgm:prSet presAssocID="{129FC410-82DD-48A2-9E7A-FFE1A0228522}" presName="sibTrans" presStyleCnt="0"/>
      <dgm:spPr/>
    </dgm:pt>
    <dgm:pt modelId="{C10F8C8B-4D99-41BE-A4EF-4CA2F13456FF}" type="pres">
      <dgm:prSet presAssocID="{13E9ED95-6F21-41CF-BB62-39C7452509DD}" presName="compNode" presStyleCnt="0"/>
      <dgm:spPr/>
    </dgm:pt>
    <dgm:pt modelId="{A69DC293-C856-4A1E-A02D-AA5A4FCE1098}" type="pres">
      <dgm:prSet presAssocID="{13E9ED95-6F21-41CF-BB62-39C7452509DD}" presName="bgRect" presStyleLbl="bgShp" presStyleIdx="1" presStyleCnt="3"/>
      <dgm:spPr/>
    </dgm:pt>
    <dgm:pt modelId="{18315F4D-963A-44E5-927F-D25254876C6B}" type="pres">
      <dgm:prSet presAssocID="{13E9ED95-6F21-41CF-BB62-39C7452509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ECCC8EA-7064-437B-A67D-C0D357959CE6}" type="pres">
      <dgm:prSet presAssocID="{13E9ED95-6F21-41CF-BB62-39C7452509DD}" presName="spaceRect" presStyleCnt="0"/>
      <dgm:spPr/>
    </dgm:pt>
    <dgm:pt modelId="{69DB8508-355B-430A-925E-242BA13EF6F2}" type="pres">
      <dgm:prSet presAssocID="{13E9ED95-6F21-41CF-BB62-39C7452509DD}" presName="parTx" presStyleLbl="revTx" presStyleIdx="1" presStyleCnt="3">
        <dgm:presLayoutVars>
          <dgm:chMax val="0"/>
          <dgm:chPref val="0"/>
        </dgm:presLayoutVars>
      </dgm:prSet>
      <dgm:spPr/>
    </dgm:pt>
    <dgm:pt modelId="{8EF25887-E965-40AD-82A4-B508A9320D63}" type="pres">
      <dgm:prSet presAssocID="{5F9EC4F1-D68E-47EA-89F0-07D8A12EF29C}" presName="sibTrans" presStyleCnt="0"/>
      <dgm:spPr/>
    </dgm:pt>
    <dgm:pt modelId="{309D3786-8AE4-4A73-A27F-B71EEE48CDEF}" type="pres">
      <dgm:prSet presAssocID="{D5C71A76-4174-49AE-B291-A1BA5BD6A1A7}" presName="compNode" presStyleCnt="0"/>
      <dgm:spPr/>
    </dgm:pt>
    <dgm:pt modelId="{E87BADB9-1CA2-4DD1-99C4-62CC6C085632}" type="pres">
      <dgm:prSet presAssocID="{D5C71A76-4174-49AE-B291-A1BA5BD6A1A7}" presName="bgRect" presStyleLbl="bgShp" presStyleIdx="2" presStyleCnt="3"/>
      <dgm:spPr/>
    </dgm:pt>
    <dgm:pt modelId="{33FA6ADC-A30A-4043-BD99-36D16BF77BC6}" type="pres">
      <dgm:prSet presAssocID="{D5C71A76-4174-49AE-B291-A1BA5BD6A1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2614203-CB86-4642-B426-612735A2F3AB}" type="pres">
      <dgm:prSet presAssocID="{D5C71A76-4174-49AE-B291-A1BA5BD6A1A7}" presName="spaceRect" presStyleCnt="0"/>
      <dgm:spPr/>
    </dgm:pt>
    <dgm:pt modelId="{EB2EFE40-989A-491E-9D7E-D44E082F6A50}" type="pres">
      <dgm:prSet presAssocID="{D5C71A76-4174-49AE-B291-A1BA5BD6A1A7}" presName="parTx" presStyleLbl="revTx" presStyleIdx="2" presStyleCnt="3">
        <dgm:presLayoutVars>
          <dgm:chMax val="0"/>
          <dgm:chPref val="0"/>
        </dgm:presLayoutVars>
      </dgm:prSet>
      <dgm:spPr/>
    </dgm:pt>
  </dgm:ptLst>
  <dgm:cxnLst>
    <dgm:cxn modelId="{145ED012-C5A7-4083-9E54-D50D397ECA32}" type="presOf" srcId="{D5C71A76-4174-49AE-B291-A1BA5BD6A1A7}" destId="{EB2EFE40-989A-491E-9D7E-D44E082F6A50}" srcOrd="0" destOrd="0" presId="urn:microsoft.com/office/officeart/2018/2/layout/IconVerticalSolidList"/>
    <dgm:cxn modelId="{BF9E856A-E076-4786-A8B6-F90969319C1F}" type="presOf" srcId="{13E9ED95-6F21-41CF-BB62-39C7452509DD}" destId="{69DB8508-355B-430A-925E-242BA13EF6F2}" srcOrd="0" destOrd="0" presId="urn:microsoft.com/office/officeart/2018/2/layout/IconVerticalSolidList"/>
    <dgm:cxn modelId="{0F87C06C-FD83-421E-869C-1773BFFA7E5A}" type="presOf" srcId="{330E109F-19FB-4E05-9954-17D96A8445BF}" destId="{6C882DC3-DED4-4EF9-A66F-30CD4E0F0DE6}" srcOrd="0" destOrd="0" presId="urn:microsoft.com/office/officeart/2018/2/layout/IconVerticalSolidList"/>
    <dgm:cxn modelId="{09B0C650-5DD5-4B27-BECD-8504364599C0}" srcId="{B4F83FB7-CC25-4650-9288-97950A98D518}" destId="{13E9ED95-6F21-41CF-BB62-39C7452509DD}" srcOrd="1" destOrd="0" parTransId="{0BEC63A9-53DA-4F4F-BED2-D05F69140C97}" sibTransId="{5F9EC4F1-D68E-47EA-89F0-07D8A12EF29C}"/>
    <dgm:cxn modelId="{D08D0880-969A-4B56-9C8F-B1BE5A92F032}" srcId="{B4F83FB7-CC25-4650-9288-97950A98D518}" destId="{330E109F-19FB-4E05-9954-17D96A8445BF}" srcOrd="0" destOrd="0" parTransId="{E7EC8E4E-A64E-4DBF-BA41-CE7BEDE50FCD}" sibTransId="{129FC410-82DD-48A2-9E7A-FFE1A0228522}"/>
    <dgm:cxn modelId="{215F80AD-68E2-42C0-9C81-67EB5E1CAE30}" type="presOf" srcId="{B4F83FB7-CC25-4650-9288-97950A98D518}" destId="{3D57DC1B-F7F6-467C-AEDF-4E3B295ACA47}" srcOrd="0" destOrd="0" presId="urn:microsoft.com/office/officeart/2018/2/layout/IconVerticalSolidList"/>
    <dgm:cxn modelId="{19AAB3DE-D9B8-4191-9E65-D9BC331A785E}" srcId="{B4F83FB7-CC25-4650-9288-97950A98D518}" destId="{D5C71A76-4174-49AE-B291-A1BA5BD6A1A7}" srcOrd="2" destOrd="0" parTransId="{12016A36-8900-4FFF-9E60-183BC2F84228}" sibTransId="{7F654A43-B504-4DA9-9EE4-7DC9A03C5631}"/>
    <dgm:cxn modelId="{11FC094C-8E33-4354-9843-353A218B9AA5}" type="presParOf" srcId="{3D57DC1B-F7F6-467C-AEDF-4E3B295ACA47}" destId="{09B94806-FE5F-4E05-9BAC-238690C6ABF0}" srcOrd="0" destOrd="0" presId="urn:microsoft.com/office/officeart/2018/2/layout/IconVerticalSolidList"/>
    <dgm:cxn modelId="{B4FC16C1-C328-43F9-B6C1-0102C7C4E50D}" type="presParOf" srcId="{09B94806-FE5F-4E05-9BAC-238690C6ABF0}" destId="{594D4274-DFF1-44A7-BFB8-FAD7427D399B}" srcOrd="0" destOrd="0" presId="urn:microsoft.com/office/officeart/2018/2/layout/IconVerticalSolidList"/>
    <dgm:cxn modelId="{FE366196-2811-4534-A52C-CC4688C96F19}" type="presParOf" srcId="{09B94806-FE5F-4E05-9BAC-238690C6ABF0}" destId="{8107945F-50DC-4B5C-934D-1FF43206D76C}" srcOrd="1" destOrd="0" presId="urn:microsoft.com/office/officeart/2018/2/layout/IconVerticalSolidList"/>
    <dgm:cxn modelId="{30A4B1D3-92AE-4DE7-938A-A5EC1213912D}" type="presParOf" srcId="{09B94806-FE5F-4E05-9BAC-238690C6ABF0}" destId="{6D8DE332-4272-46BF-9871-513AEF452985}" srcOrd="2" destOrd="0" presId="urn:microsoft.com/office/officeart/2018/2/layout/IconVerticalSolidList"/>
    <dgm:cxn modelId="{E0998C2E-72C7-43FF-9F82-7CB10CF6BB8F}" type="presParOf" srcId="{09B94806-FE5F-4E05-9BAC-238690C6ABF0}" destId="{6C882DC3-DED4-4EF9-A66F-30CD4E0F0DE6}" srcOrd="3" destOrd="0" presId="urn:microsoft.com/office/officeart/2018/2/layout/IconVerticalSolidList"/>
    <dgm:cxn modelId="{9900193F-247E-4B80-8423-4361EF6F5B88}" type="presParOf" srcId="{3D57DC1B-F7F6-467C-AEDF-4E3B295ACA47}" destId="{5E5E76F6-61E9-498C-AC82-DF3AB238B576}" srcOrd="1" destOrd="0" presId="urn:microsoft.com/office/officeart/2018/2/layout/IconVerticalSolidList"/>
    <dgm:cxn modelId="{55B26409-0872-471D-8F40-643AE3C77737}" type="presParOf" srcId="{3D57DC1B-F7F6-467C-AEDF-4E3B295ACA47}" destId="{C10F8C8B-4D99-41BE-A4EF-4CA2F13456FF}" srcOrd="2" destOrd="0" presId="urn:microsoft.com/office/officeart/2018/2/layout/IconVerticalSolidList"/>
    <dgm:cxn modelId="{8A249073-2494-4DAA-B8B6-BE64D5130C7A}" type="presParOf" srcId="{C10F8C8B-4D99-41BE-A4EF-4CA2F13456FF}" destId="{A69DC293-C856-4A1E-A02D-AA5A4FCE1098}" srcOrd="0" destOrd="0" presId="urn:microsoft.com/office/officeart/2018/2/layout/IconVerticalSolidList"/>
    <dgm:cxn modelId="{02CFAD6C-5536-47D4-8D0E-EA5704D73CE0}" type="presParOf" srcId="{C10F8C8B-4D99-41BE-A4EF-4CA2F13456FF}" destId="{18315F4D-963A-44E5-927F-D25254876C6B}" srcOrd="1" destOrd="0" presId="urn:microsoft.com/office/officeart/2018/2/layout/IconVerticalSolidList"/>
    <dgm:cxn modelId="{2937B0F7-9233-4F2D-9846-B25462BBDA5A}" type="presParOf" srcId="{C10F8C8B-4D99-41BE-A4EF-4CA2F13456FF}" destId="{AECCC8EA-7064-437B-A67D-C0D357959CE6}" srcOrd="2" destOrd="0" presId="urn:microsoft.com/office/officeart/2018/2/layout/IconVerticalSolidList"/>
    <dgm:cxn modelId="{331F85EB-0C06-4547-ABB9-BF616F330DCC}" type="presParOf" srcId="{C10F8C8B-4D99-41BE-A4EF-4CA2F13456FF}" destId="{69DB8508-355B-430A-925E-242BA13EF6F2}" srcOrd="3" destOrd="0" presId="urn:microsoft.com/office/officeart/2018/2/layout/IconVerticalSolidList"/>
    <dgm:cxn modelId="{0BB45AFF-35BA-443B-A188-D41556433ED2}" type="presParOf" srcId="{3D57DC1B-F7F6-467C-AEDF-4E3B295ACA47}" destId="{8EF25887-E965-40AD-82A4-B508A9320D63}" srcOrd="3" destOrd="0" presId="urn:microsoft.com/office/officeart/2018/2/layout/IconVerticalSolidList"/>
    <dgm:cxn modelId="{33F50905-20C1-4BA3-9036-CEB747C1C869}" type="presParOf" srcId="{3D57DC1B-F7F6-467C-AEDF-4E3B295ACA47}" destId="{309D3786-8AE4-4A73-A27F-B71EEE48CDEF}" srcOrd="4" destOrd="0" presId="urn:microsoft.com/office/officeart/2018/2/layout/IconVerticalSolidList"/>
    <dgm:cxn modelId="{7A000BD8-606E-48CF-869E-9D4B5831FDA8}" type="presParOf" srcId="{309D3786-8AE4-4A73-A27F-B71EEE48CDEF}" destId="{E87BADB9-1CA2-4DD1-99C4-62CC6C085632}" srcOrd="0" destOrd="0" presId="urn:microsoft.com/office/officeart/2018/2/layout/IconVerticalSolidList"/>
    <dgm:cxn modelId="{40FEA432-5A50-4C70-A5D4-462FCC6BAE61}" type="presParOf" srcId="{309D3786-8AE4-4A73-A27F-B71EEE48CDEF}" destId="{33FA6ADC-A30A-4043-BD99-36D16BF77BC6}" srcOrd="1" destOrd="0" presId="urn:microsoft.com/office/officeart/2018/2/layout/IconVerticalSolidList"/>
    <dgm:cxn modelId="{EADDB8C0-95D3-4D7D-A1C1-2183A136CA38}" type="presParOf" srcId="{309D3786-8AE4-4A73-A27F-B71EEE48CDEF}" destId="{B2614203-CB86-4642-B426-612735A2F3AB}" srcOrd="2" destOrd="0" presId="urn:microsoft.com/office/officeart/2018/2/layout/IconVerticalSolidList"/>
    <dgm:cxn modelId="{F0DC0325-6F9F-4E00-A463-C301E466C947}" type="presParOf" srcId="{309D3786-8AE4-4A73-A27F-B71EEE48CDEF}" destId="{EB2EFE40-989A-491E-9D7E-D44E082F6A5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10FA3-661B-4834-97E9-2BEAE0CF16B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7CFB9954-0939-4710-9BC3-FD8B0E672D4F}">
      <dgm:prSet/>
      <dgm:spPr/>
      <dgm:t>
        <a:bodyPr/>
        <a:lstStyle/>
        <a:p>
          <a:r>
            <a:rPr lang="en-US"/>
            <a:t>Scripts vs Data</a:t>
          </a:r>
        </a:p>
      </dgm:t>
    </dgm:pt>
    <dgm:pt modelId="{B452D34B-D0C7-40DD-802B-21017D4025EC}" type="parTrans" cxnId="{AB3A4AB5-5AD3-468F-A471-78BC35FE50AB}">
      <dgm:prSet/>
      <dgm:spPr/>
      <dgm:t>
        <a:bodyPr/>
        <a:lstStyle/>
        <a:p>
          <a:endParaRPr lang="en-US"/>
        </a:p>
      </dgm:t>
    </dgm:pt>
    <dgm:pt modelId="{132F8BD6-4D83-427B-A900-ED0BCC55BBF7}" type="sibTrans" cxnId="{AB3A4AB5-5AD3-468F-A471-78BC35FE50AB}">
      <dgm:prSet/>
      <dgm:spPr/>
      <dgm:t>
        <a:bodyPr/>
        <a:lstStyle/>
        <a:p>
          <a:endParaRPr lang="en-US"/>
        </a:p>
      </dgm:t>
    </dgm:pt>
    <dgm:pt modelId="{06F0AB66-32B3-4152-AD9E-AFE76225D305}">
      <dgm:prSet/>
      <dgm:spPr/>
      <dgm:t>
        <a:bodyPr/>
        <a:lstStyle/>
        <a:p>
          <a:r>
            <a:rPr lang="en-US"/>
            <a:t>Libraries</a:t>
          </a:r>
        </a:p>
      </dgm:t>
    </dgm:pt>
    <dgm:pt modelId="{7070C109-3094-4C8E-A9D4-AEA2FCFAF1AF}" type="parTrans" cxnId="{773D4161-4ECE-44CD-A8E5-6DB88D510DF1}">
      <dgm:prSet/>
      <dgm:spPr/>
      <dgm:t>
        <a:bodyPr/>
        <a:lstStyle/>
        <a:p>
          <a:endParaRPr lang="en-US"/>
        </a:p>
      </dgm:t>
    </dgm:pt>
    <dgm:pt modelId="{A6DB05D7-582B-4595-AF47-DE2170486030}" type="sibTrans" cxnId="{773D4161-4ECE-44CD-A8E5-6DB88D510DF1}">
      <dgm:prSet/>
      <dgm:spPr/>
      <dgm:t>
        <a:bodyPr/>
        <a:lstStyle/>
        <a:p>
          <a:endParaRPr lang="en-US"/>
        </a:p>
      </dgm:t>
    </dgm:pt>
    <dgm:pt modelId="{1B0E04E2-6001-423B-B055-269F58B38B9B}">
      <dgm:prSet/>
      <dgm:spPr/>
      <dgm:t>
        <a:bodyPr/>
        <a:lstStyle/>
        <a:p>
          <a:r>
            <a:rPr lang="en-US"/>
            <a:t>Best practices</a:t>
          </a:r>
        </a:p>
      </dgm:t>
    </dgm:pt>
    <dgm:pt modelId="{99614679-2E2E-4D7C-AB63-94E705BE26CA}" type="parTrans" cxnId="{081CB675-4A9D-49BA-BC60-0C7356017B84}">
      <dgm:prSet/>
      <dgm:spPr/>
      <dgm:t>
        <a:bodyPr/>
        <a:lstStyle/>
        <a:p>
          <a:endParaRPr lang="en-US"/>
        </a:p>
      </dgm:t>
    </dgm:pt>
    <dgm:pt modelId="{DEA6407A-C1AA-4A37-99BD-8A5757C7292B}" type="sibTrans" cxnId="{081CB675-4A9D-49BA-BC60-0C7356017B84}">
      <dgm:prSet/>
      <dgm:spPr/>
      <dgm:t>
        <a:bodyPr/>
        <a:lstStyle/>
        <a:p>
          <a:endParaRPr lang="en-US"/>
        </a:p>
      </dgm:t>
    </dgm:pt>
    <dgm:pt modelId="{4AC1F3A6-3FA3-4C46-A0C8-7A69F477C9FF}">
      <dgm:prSet/>
      <dgm:spPr/>
      <dgm:t>
        <a:bodyPr/>
        <a:lstStyle/>
        <a:p>
          <a:r>
            <a:rPr lang="en-US" dirty="0"/>
            <a:t>Plan for the Future (Scalability)</a:t>
          </a:r>
        </a:p>
      </dgm:t>
    </dgm:pt>
    <dgm:pt modelId="{C8AA1407-2B7D-4A95-9599-037ABE8135B1}" type="parTrans" cxnId="{C6C4FB5A-1CD5-4DFB-95CF-ADA15FBA4D7B}">
      <dgm:prSet/>
      <dgm:spPr/>
      <dgm:t>
        <a:bodyPr/>
        <a:lstStyle/>
        <a:p>
          <a:endParaRPr lang="en-US"/>
        </a:p>
      </dgm:t>
    </dgm:pt>
    <dgm:pt modelId="{163D855A-0A51-4EB6-8356-870464EA6C83}" type="sibTrans" cxnId="{C6C4FB5A-1CD5-4DFB-95CF-ADA15FBA4D7B}">
      <dgm:prSet/>
      <dgm:spPr/>
      <dgm:t>
        <a:bodyPr/>
        <a:lstStyle/>
        <a:p>
          <a:endParaRPr lang="en-US"/>
        </a:p>
      </dgm:t>
    </dgm:pt>
    <dgm:pt modelId="{81FC78FE-039D-4207-9962-E01A2732BC80}">
      <dgm:prSet/>
      <dgm:spPr/>
      <dgm:t>
        <a:bodyPr/>
        <a:lstStyle/>
        <a:p>
          <a:r>
            <a:rPr lang="en-US"/>
            <a:t>Maintenance</a:t>
          </a:r>
        </a:p>
      </dgm:t>
    </dgm:pt>
    <dgm:pt modelId="{003616CE-BCC2-4A3E-AB40-FB76CFFB2458}" type="parTrans" cxnId="{2704178C-E816-48AB-8057-15BE1D10503E}">
      <dgm:prSet/>
      <dgm:spPr/>
      <dgm:t>
        <a:bodyPr/>
        <a:lstStyle/>
        <a:p>
          <a:endParaRPr lang="en-US"/>
        </a:p>
      </dgm:t>
    </dgm:pt>
    <dgm:pt modelId="{56B3B2FF-C6FA-4E6A-9927-286A711D0E6F}" type="sibTrans" cxnId="{2704178C-E816-48AB-8057-15BE1D10503E}">
      <dgm:prSet/>
      <dgm:spPr/>
      <dgm:t>
        <a:bodyPr/>
        <a:lstStyle/>
        <a:p>
          <a:endParaRPr lang="en-US"/>
        </a:p>
      </dgm:t>
    </dgm:pt>
    <dgm:pt modelId="{861CD383-96B3-4A9A-909E-969CC9BC51FE}">
      <dgm:prSet/>
      <dgm:spPr/>
      <dgm:t>
        <a:bodyPr/>
        <a:lstStyle/>
        <a:p>
          <a:r>
            <a:rPr lang="en-US"/>
            <a:t>Versioning</a:t>
          </a:r>
        </a:p>
      </dgm:t>
    </dgm:pt>
    <dgm:pt modelId="{B1ECBF43-030F-4EF5-8CDE-D93CF0BD0038}" type="parTrans" cxnId="{9A303537-A539-4FE7-AB48-9EDE78BA6943}">
      <dgm:prSet/>
      <dgm:spPr/>
      <dgm:t>
        <a:bodyPr/>
        <a:lstStyle/>
        <a:p>
          <a:endParaRPr lang="en-US"/>
        </a:p>
      </dgm:t>
    </dgm:pt>
    <dgm:pt modelId="{37664AD1-7A5A-4F17-B2E6-951F5A4B3D5F}" type="sibTrans" cxnId="{9A303537-A539-4FE7-AB48-9EDE78BA6943}">
      <dgm:prSet/>
      <dgm:spPr/>
      <dgm:t>
        <a:bodyPr/>
        <a:lstStyle/>
        <a:p>
          <a:endParaRPr lang="en-US"/>
        </a:p>
      </dgm:t>
    </dgm:pt>
    <dgm:pt modelId="{53BB50ED-7065-4F62-8837-8A73AD2ED3B3}" type="pres">
      <dgm:prSet presAssocID="{B3510FA3-661B-4834-97E9-2BEAE0CF16BD}" presName="diagram" presStyleCnt="0">
        <dgm:presLayoutVars>
          <dgm:dir/>
          <dgm:resizeHandles val="exact"/>
        </dgm:presLayoutVars>
      </dgm:prSet>
      <dgm:spPr/>
    </dgm:pt>
    <dgm:pt modelId="{132AE829-6DF8-4CB0-A38A-6608FD7DCBE2}" type="pres">
      <dgm:prSet presAssocID="{7CFB9954-0939-4710-9BC3-FD8B0E672D4F}" presName="node" presStyleLbl="node1" presStyleIdx="0" presStyleCnt="6">
        <dgm:presLayoutVars>
          <dgm:bulletEnabled val="1"/>
        </dgm:presLayoutVars>
      </dgm:prSet>
      <dgm:spPr/>
    </dgm:pt>
    <dgm:pt modelId="{0A48ACCA-DECE-46B5-9F70-00D2EE863BE0}" type="pres">
      <dgm:prSet presAssocID="{132F8BD6-4D83-427B-A900-ED0BCC55BBF7}" presName="sibTrans" presStyleCnt="0"/>
      <dgm:spPr/>
    </dgm:pt>
    <dgm:pt modelId="{962767E7-DEE5-476E-9713-6D068B222C0C}" type="pres">
      <dgm:prSet presAssocID="{06F0AB66-32B3-4152-AD9E-AFE76225D305}" presName="node" presStyleLbl="node1" presStyleIdx="1" presStyleCnt="6">
        <dgm:presLayoutVars>
          <dgm:bulletEnabled val="1"/>
        </dgm:presLayoutVars>
      </dgm:prSet>
      <dgm:spPr/>
    </dgm:pt>
    <dgm:pt modelId="{05F1E3F1-7604-4D33-8885-B1F6EB311B78}" type="pres">
      <dgm:prSet presAssocID="{A6DB05D7-582B-4595-AF47-DE2170486030}" presName="sibTrans" presStyleCnt="0"/>
      <dgm:spPr/>
    </dgm:pt>
    <dgm:pt modelId="{146632A5-57A8-48AA-98F0-0562342BB7C6}" type="pres">
      <dgm:prSet presAssocID="{1B0E04E2-6001-423B-B055-269F58B38B9B}" presName="node" presStyleLbl="node1" presStyleIdx="2" presStyleCnt="6">
        <dgm:presLayoutVars>
          <dgm:bulletEnabled val="1"/>
        </dgm:presLayoutVars>
      </dgm:prSet>
      <dgm:spPr/>
    </dgm:pt>
    <dgm:pt modelId="{0D2F6ACA-C766-4A9D-B573-237FE93BD1B8}" type="pres">
      <dgm:prSet presAssocID="{DEA6407A-C1AA-4A37-99BD-8A5757C7292B}" presName="sibTrans" presStyleCnt="0"/>
      <dgm:spPr/>
    </dgm:pt>
    <dgm:pt modelId="{0FF1CD0A-62A1-4281-BABF-9198F2B19F77}" type="pres">
      <dgm:prSet presAssocID="{4AC1F3A6-3FA3-4C46-A0C8-7A69F477C9FF}" presName="node" presStyleLbl="node1" presStyleIdx="3" presStyleCnt="6">
        <dgm:presLayoutVars>
          <dgm:bulletEnabled val="1"/>
        </dgm:presLayoutVars>
      </dgm:prSet>
      <dgm:spPr/>
    </dgm:pt>
    <dgm:pt modelId="{6AC1BD65-92D6-4E6E-B321-AACA77AF3933}" type="pres">
      <dgm:prSet presAssocID="{163D855A-0A51-4EB6-8356-870464EA6C83}" presName="sibTrans" presStyleCnt="0"/>
      <dgm:spPr/>
    </dgm:pt>
    <dgm:pt modelId="{0329F324-2495-4DA5-A6DD-FBFA31922378}" type="pres">
      <dgm:prSet presAssocID="{81FC78FE-039D-4207-9962-E01A2732BC80}" presName="node" presStyleLbl="node1" presStyleIdx="4" presStyleCnt="6">
        <dgm:presLayoutVars>
          <dgm:bulletEnabled val="1"/>
        </dgm:presLayoutVars>
      </dgm:prSet>
      <dgm:spPr/>
    </dgm:pt>
    <dgm:pt modelId="{6DFAC84D-B189-4166-A9EC-AE4B61C727E1}" type="pres">
      <dgm:prSet presAssocID="{56B3B2FF-C6FA-4E6A-9927-286A711D0E6F}" presName="sibTrans" presStyleCnt="0"/>
      <dgm:spPr/>
    </dgm:pt>
    <dgm:pt modelId="{C969621C-7A31-41E9-948E-2B517D19DD7F}" type="pres">
      <dgm:prSet presAssocID="{861CD383-96B3-4A9A-909E-969CC9BC51FE}" presName="node" presStyleLbl="node1" presStyleIdx="5" presStyleCnt="6">
        <dgm:presLayoutVars>
          <dgm:bulletEnabled val="1"/>
        </dgm:presLayoutVars>
      </dgm:prSet>
      <dgm:spPr/>
    </dgm:pt>
  </dgm:ptLst>
  <dgm:cxnLst>
    <dgm:cxn modelId="{67FA2E0A-CF38-4AAB-9D08-C61A18F4AC85}" type="presOf" srcId="{1B0E04E2-6001-423B-B055-269F58B38B9B}" destId="{146632A5-57A8-48AA-98F0-0562342BB7C6}" srcOrd="0" destOrd="0" presId="urn:microsoft.com/office/officeart/2005/8/layout/default"/>
    <dgm:cxn modelId="{9A303537-A539-4FE7-AB48-9EDE78BA6943}" srcId="{B3510FA3-661B-4834-97E9-2BEAE0CF16BD}" destId="{861CD383-96B3-4A9A-909E-969CC9BC51FE}" srcOrd="5" destOrd="0" parTransId="{B1ECBF43-030F-4EF5-8CDE-D93CF0BD0038}" sibTransId="{37664AD1-7A5A-4F17-B2E6-951F5A4B3D5F}"/>
    <dgm:cxn modelId="{773D4161-4ECE-44CD-A8E5-6DB88D510DF1}" srcId="{B3510FA3-661B-4834-97E9-2BEAE0CF16BD}" destId="{06F0AB66-32B3-4152-AD9E-AFE76225D305}" srcOrd="1" destOrd="0" parTransId="{7070C109-3094-4C8E-A9D4-AEA2FCFAF1AF}" sibTransId="{A6DB05D7-582B-4595-AF47-DE2170486030}"/>
    <dgm:cxn modelId="{76EE5768-3C2A-4D9E-B247-563E4A822906}" type="presOf" srcId="{861CD383-96B3-4A9A-909E-969CC9BC51FE}" destId="{C969621C-7A31-41E9-948E-2B517D19DD7F}" srcOrd="0" destOrd="0" presId="urn:microsoft.com/office/officeart/2005/8/layout/default"/>
    <dgm:cxn modelId="{626D3B4E-CCEB-4698-953D-4DCD92B8C9A3}" type="presOf" srcId="{7CFB9954-0939-4710-9BC3-FD8B0E672D4F}" destId="{132AE829-6DF8-4CB0-A38A-6608FD7DCBE2}" srcOrd="0" destOrd="0" presId="urn:microsoft.com/office/officeart/2005/8/layout/default"/>
    <dgm:cxn modelId="{081CB675-4A9D-49BA-BC60-0C7356017B84}" srcId="{B3510FA3-661B-4834-97E9-2BEAE0CF16BD}" destId="{1B0E04E2-6001-423B-B055-269F58B38B9B}" srcOrd="2" destOrd="0" parTransId="{99614679-2E2E-4D7C-AB63-94E705BE26CA}" sibTransId="{DEA6407A-C1AA-4A37-99BD-8A5757C7292B}"/>
    <dgm:cxn modelId="{35D3CC75-9FF3-4D20-ADC1-F2FED0A445B1}" type="presOf" srcId="{81FC78FE-039D-4207-9962-E01A2732BC80}" destId="{0329F324-2495-4DA5-A6DD-FBFA31922378}" srcOrd="0" destOrd="0" presId="urn:microsoft.com/office/officeart/2005/8/layout/default"/>
    <dgm:cxn modelId="{EB729F59-DAE5-43AA-861B-BB81687CDF9D}" type="presOf" srcId="{B3510FA3-661B-4834-97E9-2BEAE0CF16BD}" destId="{53BB50ED-7065-4F62-8837-8A73AD2ED3B3}" srcOrd="0" destOrd="0" presId="urn:microsoft.com/office/officeart/2005/8/layout/default"/>
    <dgm:cxn modelId="{C6C4FB5A-1CD5-4DFB-95CF-ADA15FBA4D7B}" srcId="{B3510FA3-661B-4834-97E9-2BEAE0CF16BD}" destId="{4AC1F3A6-3FA3-4C46-A0C8-7A69F477C9FF}" srcOrd="3" destOrd="0" parTransId="{C8AA1407-2B7D-4A95-9599-037ABE8135B1}" sibTransId="{163D855A-0A51-4EB6-8356-870464EA6C83}"/>
    <dgm:cxn modelId="{2704178C-E816-48AB-8057-15BE1D10503E}" srcId="{B3510FA3-661B-4834-97E9-2BEAE0CF16BD}" destId="{81FC78FE-039D-4207-9962-E01A2732BC80}" srcOrd="4" destOrd="0" parTransId="{003616CE-BCC2-4A3E-AB40-FB76CFFB2458}" sibTransId="{56B3B2FF-C6FA-4E6A-9927-286A711D0E6F}"/>
    <dgm:cxn modelId="{AB3A4AB5-5AD3-468F-A471-78BC35FE50AB}" srcId="{B3510FA3-661B-4834-97E9-2BEAE0CF16BD}" destId="{7CFB9954-0939-4710-9BC3-FD8B0E672D4F}" srcOrd="0" destOrd="0" parTransId="{B452D34B-D0C7-40DD-802B-21017D4025EC}" sibTransId="{132F8BD6-4D83-427B-A900-ED0BCC55BBF7}"/>
    <dgm:cxn modelId="{46244DC7-7EA0-43F5-B711-747835D52FE2}" type="presOf" srcId="{4AC1F3A6-3FA3-4C46-A0C8-7A69F477C9FF}" destId="{0FF1CD0A-62A1-4281-BABF-9198F2B19F77}" srcOrd="0" destOrd="0" presId="urn:microsoft.com/office/officeart/2005/8/layout/default"/>
    <dgm:cxn modelId="{E0B67BC8-35A6-4D19-ABEF-9822AC3F73C3}" type="presOf" srcId="{06F0AB66-32B3-4152-AD9E-AFE76225D305}" destId="{962767E7-DEE5-476E-9713-6D068B222C0C}" srcOrd="0" destOrd="0" presId="urn:microsoft.com/office/officeart/2005/8/layout/default"/>
    <dgm:cxn modelId="{3735CC1A-0E86-490C-A059-7FC08A5EAE02}" type="presParOf" srcId="{53BB50ED-7065-4F62-8837-8A73AD2ED3B3}" destId="{132AE829-6DF8-4CB0-A38A-6608FD7DCBE2}" srcOrd="0" destOrd="0" presId="urn:microsoft.com/office/officeart/2005/8/layout/default"/>
    <dgm:cxn modelId="{CECE1145-8230-4CC8-BA7A-7164BEE5909D}" type="presParOf" srcId="{53BB50ED-7065-4F62-8837-8A73AD2ED3B3}" destId="{0A48ACCA-DECE-46B5-9F70-00D2EE863BE0}" srcOrd="1" destOrd="0" presId="urn:microsoft.com/office/officeart/2005/8/layout/default"/>
    <dgm:cxn modelId="{A5183630-3C75-4238-80D6-F4C16086C2F7}" type="presParOf" srcId="{53BB50ED-7065-4F62-8837-8A73AD2ED3B3}" destId="{962767E7-DEE5-476E-9713-6D068B222C0C}" srcOrd="2" destOrd="0" presId="urn:microsoft.com/office/officeart/2005/8/layout/default"/>
    <dgm:cxn modelId="{4881C7E1-3252-426E-A4EB-70F793F5F261}" type="presParOf" srcId="{53BB50ED-7065-4F62-8837-8A73AD2ED3B3}" destId="{05F1E3F1-7604-4D33-8885-B1F6EB311B78}" srcOrd="3" destOrd="0" presId="urn:microsoft.com/office/officeart/2005/8/layout/default"/>
    <dgm:cxn modelId="{7CBC17BF-838A-4CA1-B2DC-5F4D4C173B15}" type="presParOf" srcId="{53BB50ED-7065-4F62-8837-8A73AD2ED3B3}" destId="{146632A5-57A8-48AA-98F0-0562342BB7C6}" srcOrd="4" destOrd="0" presId="urn:microsoft.com/office/officeart/2005/8/layout/default"/>
    <dgm:cxn modelId="{36BCE907-FCA5-460C-A9F0-9BD9BD3DFCB8}" type="presParOf" srcId="{53BB50ED-7065-4F62-8837-8A73AD2ED3B3}" destId="{0D2F6ACA-C766-4A9D-B573-237FE93BD1B8}" srcOrd="5" destOrd="0" presId="urn:microsoft.com/office/officeart/2005/8/layout/default"/>
    <dgm:cxn modelId="{F98A6FA4-7647-498D-BF5F-B8BCC0DCA497}" type="presParOf" srcId="{53BB50ED-7065-4F62-8837-8A73AD2ED3B3}" destId="{0FF1CD0A-62A1-4281-BABF-9198F2B19F77}" srcOrd="6" destOrd="0" presId="urn:microsoft.com/office/officeart/2005/8/layout/default"/>
    <dgm:cxn modelId="{23569919-FED9-4FB6-81A2-ACF135800460}" type="presParOf" srcId="{53BB50ED-7065-4F62-8837-8A73AD2ED3B3}" destId="{6AC1BD65-92D6-4E6E-B321-AACA77AF3933}" srcOrd="7" destOrd="0" presId="urn:microsoft.com/office/officeart/2005/8/layout/default"/>
    <dgm:cxn modelId="{1780085F-CF5E-4BBF-884D-EE8E454E098E}" type="presParOf" srcId="{53BB50ED-7065-4F62-8837-8A73AD2ED3B3}" destId="{0329F324-2495-4DA5-A6DD-FBFA31922378}" srcOrd="8" destOrd="0" presId="urn:microsoft.com/office/officeart/2005/8/layout/default"/>
    <dgm:cxn modelId="{87F268F0-CB5E-4E7E-9C09-D452D0F65337}" type="presParOf" srcId="{53BB50ED-7065-4F62-8837-8A73AD2ED3B3}" destId="{6DFAC84D-B189-4166-A9EC-AE4B61C727E1}" srcOrd="9" destOrd="0" presId="urn:microsoft.com/office/officeart/2005/8/layout/default"/>
    <dgm:cxn modelId="{05AF2F8B-50F8-45D4-B56B-1B3454A2F052}" type="presParOf" srcId="{53BB50ED-7065-4F62-8837-8A73AD2ED3B3}" destId="{C969621C-7A31-41E9-948E-2B517D19DD7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88B9D-CD53-4700-9BFA-40280E20925B}" type="doc">
      <dgm:prSet loTypeId="urn:microsoft.com/office/officeart/2005/8/layout/gear1" loCatId="process" qsTypeId="urn:microsoft.com/office/officeart/2005/8/quickstyle/simple1" qsCatId="simple" csTypeId="urn:microsoft.com/office/officeart/2005/8/colors/accent5_4" csCatId="accent5" phldr="1"/>
      <dgm:spPr/>
    </dgm:pt>
    <dgm:pt modelId="{6B29A31E-2C0F-4347-AC81-3FB43D974E19}">
      <dgm:prSet phldrT="[Text]"/>
      <dgm:spPr/>
      <dgm:t>
        <a:bodyPr/>
        <a:lstStyle/>
        <a:p>
          <a:r>
            <a:rPr lang="en-US" dirty="0"/>
            <a:t>Identify what testing can improve</a:t>
          </a:r>
        </a:p>
      </dgm:t>
    </dgm:pt>
    <dgm:pt modelId="{363CBA1F-A5F0-490A-948B-FA92BAB2AF5F}" type="parTrans" cxnId="{236FAE1C-F296-478F-B514-1C7F30DFF13D}">
      <dgm:prSet/>
      <dgm:spPr/>
      <dgm:t>
        <a:bodyPr/>
        <a:lstStyle/>
        <a:p>
          <a:endParaRPr lang="en-US"/>
        </a:p>
      </dgm:t>
    </dgm:pt>
    <dgm:pt modelId="{ADCB5900-9F7D-4BD5-86E4-110B4CDA5953}" type="sibTrans" cxnId="{236FAE1C-F296-478F-B514-1C7F30DFF13D}">
      <dgm:prSet/>
      <dgm:spPr/>
      <dgm:t>
        <a:bodyPr/>
        <a:lstStyle/>
        <a:p>
          <a:endParaRPr lang="en-US"/>
        </a:p>
      </dgm:t>
    </dgm:pt>
    <dgm:pt modelId="{479DE80D-84A3-4AA8-B2B5-DBE51EAC3322}">
      <dgm:prSet phldrT="[Text]"/>
      <dgm:spPr/>
      <dgm:t>
        <a:bodyPr/>
        <a:lstStyle/>
        <a:p>
          <a:r>
            <a:rPr lang="en-US" dirty="0"/>
            <a:t>Automate testing</a:t>
          </a:r>
        </a:p>
      </dgm:t>
    </dgm:pt>
    <dgm:pt modelId="{B4C6854F-F1F9-4BBF-AA1A-C6DEB53946F8}" type="parTrans" cxnId="{156A7B61-9DCE-4F94-9F22-2C04EEB12B34}">
      <dgm:prSet/>
      <dgm:spPr/>
      <dgm:t>
        <a:bodyPr/>
        <a:lstStyle/>
        <a:p>
          <a:endParaRPr lang="en-US"/>
        </a:p>
      </dgm:t>
    </dgm:pt>
    <dgm:pt modelId="{A9A343D1-E3FE-4F59-BFB8-457C54B44D2B}" type="sibTrans" cxnId="{156A7B61-9DCE-4F94-9F22-2C04EEB12B34}">
      <dgm:prSet/>
      <dgm:spPr/>
      <dgm:t>
        <a:bodyPr/>
        <a:lstStyle/>
        <a:p>
          <a:endParaRPr lang="en-US"/>
        </a:p>
      </dgm:t>
    </dgm:pt>
    <dgm:pt modelId="{823ECF2B-6AED-44F9-B5B4-53F25281AAB9}">
      <dgm:prSet phldrT="[Text]"/>
      <dgm:spPr/>
      <dgm:t>
        <a:bodyPr/>
        <a:lstStyle/>
        <a:p>
          <a:r>
            <a:rPr lang="en-US" dirty="0"/>
            <a:t>Higher Quality Products</a:t>
          </a:r>
        </a:p>
      </dgm:t>
    </dgm:pt>
    <dgm:pt modelId="{472823FC-3691-4CD4-8510-EFD5E62E0600}" type="parTrans" cxnId="{446DA4D2-A997-4832-9308-B32FA9A3C7CE}">
      <dgm:prSet/>
      <dgm:spPr/>
      <dgm:t>
        <a:bodyPr/>
        <a:lstStyle/>
        <a:p>
          <a:endParaRPr lang="en-US"/>
        </a:p>
      </dgm:t>
    </dgm:pt>
    <dgm:pt modelId="{D22B792F-EFBF-4A5D-B67C-8022CC762325}" type="sibTrans" cxnId="{446DA4D2-A997-4832-9308-B32FA9A3C7CE}">
      <dgm:prSet/>
      <dgm:spPr/>
      <dgm:t>
        <a:bodyPr/>
        <a:lstStyle/>
        <a:p>
          <a:endParaRPr lang="en-US"/>
        </a:p>
      </dgm:t>
    </dgm:pt>
    <dgm:pt modelId="{EC10FCFA-BC53-4033-8AB5-1A0F9B77C708}" type="pres">
      <dgm:prSet presAssocID="{76E88B9D-CD53-4700-9BFA-40280E20925B}" presName="composite" presStyleCnt="0">
        <dgm:presLayoutVars>
          <dgm:chMax val="3"/>
          <dgm:animLvl val="lvl"/>
          <dgm:resizeHandles val="exact"/>
        </dgm:presLayoutVars>
      </dgm:prSet>
      <dgm:spPr/>
    </dgm:pt>
    <dgm:pt modelId="{AD646D80-89BC-43E9-AC8D-ED4EB79950CB}" type="pres">
      <dgm:prSet presAssocID="{6B29A31E-2C0F-4347-AC81-3FB43D974E19}" presName="gear1" presStyleLbl="node1" presStyleIdx="0" presStyleCnt="3">
        <dgm:presLayoutVars>
          <dgm:chMax val="1"/>
          <dgm:bulletEnabled val="1"/>
        </dgm:presLayoutVars>
      </dgm:prSet>
      <dgm:spPr/>
    </dgm:pt>
    <dgm:pt modelId="{F1B1DFFE-C4F2-4247-AD53-DE0057D7F93A}" type="pres">
      <dgm:prSet presAssocID="{6B29A31E-2C0F-4347-AC81-3FB43D974E19}" presName="gear1srcNode" presStyleLbl="node1" presStyleIdx="0" presStyleCnt="3"/>
      <dgm:spPr/>
    </dgm:pt>
    <dgm:pt modelId="{78055580-D1A6-4547-ABFE-75B47B98285F}" type="pres">
      <dgm:prSet presAssocID="{6B29A31E-2C0F-4347-AC81-3FB43D974E19}" presName="gear1dstNode" presStyleLbl="node1" presStyleIdx="0" presStyleCnt="3"/>
      <dgm:spPr/>
    </dgm:pt>
    <dgm:pt modelId="{55DF7378-A9A9-40F4-B291-95C214455CE5}" type="pres">
      <dgm:prSet presAssocID="{479DE80D-84A3-4AA8-B2B5-DBE51EAC3322}" presName="gear2" presStyleLbl="node1" presStyleIdx="1" presStyleCnt="3">
        <dgm:presLayoutVars>
          <dgm:chMax val="1"/>
          <dgm:bulletEnabled val="1"/>
        </dgm:presLayoutVars>
      </dgm:prSet>
      <dgm:spPr/>
    </dgm:pt>
    <dgm:pt modelId="{E9B06B59-7149-4D28-A6B4-376331EB3F40}" type="pres">
      <dgm:prSet presAssocID="{479DE80D-84A3-4AA8-B2B5-DBE51EAC3322}" presName="gear2srcNode" presStyleLbl="node1" presStyleIdx="1" presStyleCnt="3"/>
      <dgm:spPr/>
    </dgm:pt>
    <dgm:pt modelId="{D494C116-BF9D-40A0-843E-91BFB949EE06}" type="pres">
      <dgm:prSet presAssocID="{479DE80D-84A3-4AA8-B2B5-DBE51EAC3322}" presName="gear2dstNode" presStyleLbl="node1" presStyleIdx="1" presStyleCnt="3"/>
      <dgm:spPr/>
    </dgm:pt>
    <dgm:pt modelId="{28558A01-01C5-4B49-807B-01F0DACCB90D}" type="pres">
      <dgm:prSet presAssocID="{823ECF2B-6AED-44F9-B5B4-53F25281AAB9}" presName="gear3" presStyleLbl="node1" presStyleIdx="2" presStyleCnt="3"/>
      <dgm:spPr/>
    </dgm:pt>
    <dgm:pt modelId="{EEDF52AC-09D6-4225-9EB1-12FFC2007712}" type="pres">
      <dgm:prSet presAssocID="{823ECF2B-6AED-44F9-B5B4-53F25281AAB9}" presName="gear3tx" presStyleLbl="node1" presStyleIdx="2" presStyleCnt="3">
        <dgm:presLayoutVars>
          <dgm:chMax val="1"/>
          <dgm:bulletEnabled val="1"/>
        </dgm:presLayoutVars>
      </dgm:prSet>
      <dgm:spPr/>
    </dgm:pt>
    <dgm:pt modelId="{25E853F3-4154-46C8-97A7-F4A88DC84AD7}" type="pres">
      <dgm:prSet presAssocID="{823ECF2B-6AED-44F9-B5B4-53F25281AAB9}" presName="gear3srcNode" presStyleLbl="node1" presStyleIdx="2" presStyleCnt="3"/>
      <dgm:spPr/>
    </dgm:pt>
    <dgm:pt modelId="{E0104F4E-C319-43F1-8F1B-70BDFB9434BE}" type="pres">
      <dgm:prSet presAssocID="{823ECF2B-6AED-44F9-B5B4-53F25281AAB9}" presName="gear3dstNode" presStyleLbl="node1" presStyleIdx="2" presStyleCnt="3"/>
      <dgm:spPr/>
    </dgm:pt>
    <dgm:pt modelId="{DA3B4A91-2A13-4318-9D76-DB455BFA9187}" type="pres">
      <dgm:prSet presAssocID="{ADCB5900-9F7D-4BD5-86E4-110B4CDA5953}" presName="connector1" presStyleLbl="sibTrans2D1" presStyleIdx="0" presStyleCnt="3"/>
      <dgm:spPr/>
    </dgm:pt>
    <dgm:pt modelId="{895A9379-480F-4CDA-BA28-7443C39595A0}" type="pres">
      <dgm:prSet presAssocID="{A9A343D1-E3FE-4F59-BFB8-457C54B44D2B}" presName="connector2" presStyleLbl="sibTrans2D1" presStyleIdx="1" presStyleCnt="3"/>
      <dgm:spPr/>
    </dgm:pt>
    <dgm:pt modelId="{63B72275-40E0-4FEA-A0FD-F815443151BD}" type="pres">
      <dgm:prSet presAssocID="{D22B792F-EFBF-4A5D-B67C-8022CC762325}" presName="connector3" presStyleLbl="sibTrans2D1" presStyleIdx="2" presStyleCnt="3"/>
      <dgm:spPr/>
    </dgm:pt>
  </dgm:ptLst>
  <dgm:cxnLst>
    <dgm:cxn modelId="{236FAE1C-F296-478F-B514-1C7F30DFF13D}" srcId="{76E88B9D-CD53-4700-9BFA-40280E20925B}" destId="{6B29A31E-2C0F-4347-AC81-3FB43D974E19}" srcOrd="0" destOrd="0" parTransId="{363CBA1F-A5F0-490A-948B-FA92BAB2AF5F}" sibTransId="{ADCB5900-9F7D-4BD5-86E4-110B4CDA5953}"/>
    <dgm:cxn modelId="{72980C1D-033D-4176-B045-BF28296A5451}" type="presOf" srcId="{479DE80D-84A3-4AA8-B2B5-DBE51EAC3322}" destId="{E9B06B59-7149-4D28-A6B4-376331EB3F40}" srcOrd="1" destOrd="0" presId="urn:microsoft.com/office/officeart/2005/8/layout/gear1"/>
    <dgm:cxn modelId="{09E33630-E9D8-4C9F-9722-F45B2ADAFE29}" type="presOf" srcId="{76E88B9D-CD53-4700-9BFA-40280E20925B}" destId="{EC10FCFA-BC53-4033-8AB5-1A0F9B77C708}" srcOrd="0" destOrd="0" presId="urn:microsoft.com/office/officeart/2005/8/layout/gear1"/>
    <dgm:cxn modelId="{0835D338-E2A0-4526-A0F0-E83D9772AD43}" type="presOf" srcId="{6B29A31E-2C0F-4347-AC81-3FB43D974E19}" destId="{78055580-D1A6-4547-ABFE-75B47B98285F}" srcOrd="2" destOrd="0" presId="urn:microsoft.com/office/officeart/2005/8/layout/gear1"/>
    <dgm:cxn modelId="{8887583E-79C9-4381-A4ED-1832223FD94A}" type="presOf" srcId="{6B29A31E-2C0F-4347-AC81-3FB43D974E19}" destId="{F1B1DFFE-C4F2-4247-AD53-DE0057D7F93A}" srcOrd="1" destOrd="0" presId="urn:microsoft.com/office/officeart/2005/8/layout/gear1"/>
    <dgm:cxn modelId="{156A7B61-9DCE-4F94-9F22-2C04EEB12B34}" srcId="{76E88B9D-CD53-4700-9BFA-40280E20925B}" destId="{479DE80D-84A3-4AA8-B2B5-DBE51EAC3322}" srcOrd="1" destOrd="0" parTransId="{B4C6854F-F1F9-4BBF-AA1A-C6DEB53946F8}" sibTransId="{A9A343D1-E3FE-4F59-BFB8-457C54B44D2B}"/>
    <dgm:cxn modelId="{D285FE41-BA00-4656-8F8C-B35F9EE379DC}" type="presOf" srcId="{823ECF2B-6AED-44F9-B5B4-53F25281AAB9}" destId="{28558A01-01C5-4B49-807B-01F0DACCB90D}" srcOrd="0" destOrd="0" presId="urn:microsoft.com/office/officeart/2005/8/layout/gear1"/>
    <dgm:cxn modelId="{B05E3444-0045-478A-9316-8C329531B433}" type="presOf" srcId="{ADCB5900-9F7D-4BD5-86E4-110B4CDA5953}" destId="{DA3B4A91-2A13-4318-9D76-DB455BFA9187}" srcOrd="0" destOrd="0" presId="urn:microsoft.com/office/officeart/2005/8/layout/gear1"/>
    <dgm:cxn modelId="{FE88E973-D111-419F-B1BD-24020B3AB7E6}" type="presOf" srcId="{D22B792F-EFBF-4A5D-B67C-8022CC762325}" destId="{63B72275-40E0-4FEA-A0FD-F815443151BD}" srcOrd="0" destOrd="0" presId="urn:microsoft.com/office/officeart/2005/8/layout/gear1"/>
    <dgm:cxn modelId="{0B75627D-1384-4507-9246-120BE3AF117B}" type="presOf" srcId="{823ECF2B-6AED-44F9-B5B4-53F25281AAB9}" destId="{EEDF52AC-09D6-4225-9EB1-12FFC2007712}" srcOrd="1" destOrd="0" presId="urn:microsoft.com/office/officeart/2005/8/layout/gear1"/>
    <dgm:cxn modelId="{C524A68C-C487-4706-B060-A4B8B26C4013}" type="presOf" srcId="{A9A343D1-E3FE-4F59-BFB8-457C54B44D2B}" destId="{895A9379-480F-4CDA-BA28-7443C39595A0}" srcOrd="0" destOrd="0" presId="urn:microsoft.com/office/officeart/2005/8/layout/gear1"/>
    <dgm:cxn modelId="{A8F5CCCE-8E7B-48E7-8293-4D798427AB19}" type="presOf" srcId="{823ECF2B-6AED-44F9-B5B4-53F25281AAB9}" destId="{E0104F4E-C319-43F1-8F1B-70BDFB9434BE}" srcOrd="3" destOrd="0" presId="urn:microsoft.com/office/officeart/2005/8/layout/gear1"/>
    <dgm:cxn modelId="{446DA4D2-A997-4832-9308-B32FA9A3C7CE}" srcId="{76E88B9D-CD53-4700-9BFA-40280E20925B}" destId="{823ECF2B-6AED-44F9-B5B4-53F25281AAB9}" srcOrd="2" destOrd="0" parTransId="{472823FC-3691-4CD4-8510-EFD5E62E0600}" sibTransId="{D22B792F-EFBF-4A5D-B67C-8022CC762325}"/>
    <dgm:cxn modelId="{E3FA5FE1-3162-43F1-AEF1-53D8A25F61DA}" type="presOf" srcId="{6B29A31E-2C0F-4347-AC81-3FB43D974E19}" destId="{AD646D80-89BC-43E9-AC8D-ED4EB79950CB}" srcOrd="0" destOrd="0" presId="urn:microsoft.com/office/officeart/2005/8/layout/gear1"/>
    <dgm:cxn modelId="{247B7BE3-A0CD-4A46-871C-9F86B96177BB}" type="presOf" srcId="{479DE80D-84A3-4AA8-B2B5-DBE51EAC3322}" destId="{D494C116-BF9D-40A0-843E-91BFB949EE06}" srcOrd="2" destOrd="0" presId="urn:microsoft.com/office/officeart/2005/8/layout/gear1"/>
    <dgm:cxn modelId="{4F4329E6-8B02-45E4-8495-B499D7DAF559}" type="presOf" srcId="{479DE80D-84A3-4AA8-B2B5-DBE51EAC3322}" destId="{55DF7378-A9A9-40F4-B291-95C214455CE5}" srcOrd="0" destOrd="0" presId="urn:microsoft.com/office/officeart/2005/8/layout/gear1"/>
    <dgm:cxn modelId="{497D2BED-1330-44B6-A4E3-67807970ADF6}" type="presOf" srcId="{823ECF2B-6AED-44F9-B5B4-53F25281AAB9}" destId="{25E853F3-4154-46C8-97A7-F4A88DC84AD7}" srcOrd="2" destOrd="0" presId="urn:microsoft.com/office/officeart/2005/8/layout/gear1"/>
    <dgm:cxn modelId="{98A2FF46-BB84-4A0F-B473-C86A44B815AE}" type="presParOf" srcId="{EC10FCFA-BC53-4033-8AB5-1A0F9B77C708}" destId="{AD646D80-89BC-43E9-AC8D-ED4EB79950CB}" srcOrd="0" destOrd="0" presId="urn:microsoft.com/office/officeart/2005/8/layout/gear1"/>
    <dgm:cxn modelId="{5482EA60-1E82-4D4A-A42F-2EBE59B890A1}" type="presParOf" srcId="{EC10FCFA-BC53-4033-8AB5-1A0F9B77C708}" destId="{F1B1DFFE-C4F2-4247-AD53-DE0057D7F93A}" srcOrd="1" destOrd="0" presId="urn:microsoft.com/office/officeart/2005/8/layout/gear1"/>
    <dgm:cxn modelId="{1335C197-DEDA-4321-A61B-60BB64D990D2}" type="presParOf" srcId="{EC10FCFA-BC53-4033-8AB5-1A0F9B77C708}" destId="{78055580-D1A6-4547-ABFE-75B47B98285F}" srcOrd="2" destOrd="0" presId="urn:microsoft.com/office/officeart/2005/8/layout/gear1"/>
    <dgm:cxn modelId="{C046FFEB-ABD1-48A2-A3C2-9A098E239A9A}" type="presParOf" srcId="{EC10FCFA-BC53-4033-8AB5-1A0F9B77C708}" destId="{55DF7378-A9A9-40F4-B291-95C214455CE5}" srcOrd="3" destOrd="0" presId="urn:microsoft.com/office/officeart/2005/8/layout/gear1"/>
    <dgm:cxn modelId="{243BB300-45C8-42D4-8890-BB62C235E66E}" type="presParOf" srcId="{EC10FCFA-BC53-4033-8AB5-1A0F9B77C708}" destId="{E9B06B59-7149-4D28-A6B4-376331EB3F40}" srcOrd="4" destOrd="0" presId="urn:microsoft.com/office/officeart/2005/8/layout/gear1"/>
    <dgm:cxn modelId="{99432926-66C8-4427-ABF5-402C24E2C8CE}" type="presParOf" srcId="{EC10FCFA-BC53-4033-8AB5-1A0F9B77C708}" destId="{D494C116-BF9D-40A0-843E-91BFB949EE06}" srcOrd="5" destOrd="0" presId="urn:microsoft.com/office/officeart/2005/8/layout/gear1"/>
    <dgm:cxn modelId="{9EE759F9-BBFA-4E09-A207-09600A3740C5}" type="presParOf" srcId="{EC10FCFA-BC53-4033-8AB5-1A0F9B77C708}" destId="{28558A01-01C5-4B49-807B-01F0DACCB90D}" srcOrd="6" destOrd="0" presId="urn:microsoft.com/office/officeart/2005/8/layout/gear1"/>
    <dgm:cxn modelId="{1DF037AC-AEEA-4C92-9299-26CC37994F10}" type="presParOf" srcId="{EC10FCFA-BC53-4033-8AB5-1A0F9B77C708}" destId="{EEDF52AC-09D6-4225-9EB1-12FFC2007712}" srcOrd="7" destOrd="0" presId="urn:microsoft.com/office/officeart/2005/8/layout/gear1"/>
    <dgm:cxn modelId="{6B628A47-C203-445E-88A3-580F0CED6357}" type="presParOf" srcId="{EC10FCFA-BC53-4033-8AB5-1A0F9B77C708}" destId="{25E853F3-4154-46C8-97A7-F4A88DC84AD7}" srcOrd="8" destOrd="0" presId="urn:microsoft.com/office/officeart/2005/8/layout/gear1"/>
    <dgm:cxn modelId="{E86AC295-1F27-4CCB-83F2-03EB749CB5F9}" type="presParOf" srcId="{EC10FCFA-BC53-4033-8AB5-1A0F9B77C708}" destId="{E0104F4E-C319-43F1-8F1B-70BDFB9434BE}" srcOrd="9" destOrd="0" presId="urn:microsoft.com/office/officeart/2005/8/layout/gear1"/>
    <dgm:cxn modelId="{2D3967E4-6762-426A-B0FA-E1537768A67D}" type="presParOf" srcId="{EC10FCFA-BC53-4033-8AB5-1A0F9B77C708}" destId="{DA3B4A91-2A13-4318-9D76-DB455BFA9187}" srcOrd="10" destOrd="0" presId="urn:microsoft.com/office/officeart/2005/8/layout/gear1"/>
    <dgm:cxn modelId="{5069DB94-2DD7-4B94-A23F-9C74104BE102}" type="presParOf" srcId="{EC10FCFA-BC53-4033-8AB5-1A0F9B77C708}" destId="{895A9379-480F-4CDA-BA28-7443C39595A0}" srcOrd="11" destOrd="0" presId="urn:microsoft.com/office/officeart/2005/8/layout/gear1"/>
    <dgm:cxn modelId="{3E9CC2E1-517B-425C-8656-ECFFDA845328}" type="presParOf" srcId="{EC10FCFA-BC53-4033-8AB5-1A0F9B77C708}" destId="{63B72275-40E0-4FEA-A0FD-F815443151B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4274-DFF1-44A7-BFB8-FAD7427D399B}">
      <dsp:nvSpPr>
        <dsp:cNvPr id="0" name=""/>
        <dsp:cNvSpPr/>
      </dsp:nvSpPr>
      <dsp:spPr>
        <a:xfrm>
          <a:off x="0" y="450"/>
          <a:ext cx="10972800" cy="10552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7945F-50DC-4B5C-934D-1FF43206D76C}">
      <dsp:nvSpPr>
        <dsp:cNvPr id="0" name=""/>
        <dsp:cNvSpPr/>
      </dsp:nvSpPr>
      <dsp:spPr>
        <a:xfrm>
          <a:off x="319204" y="237875"/>
          <a:ext cx="580371" cy="580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882DC3-DED4-4EF9-A66F-30CD4E0F0DE6}">
      <dsp:nvSpPr>
        <dsp:cNvPr id="0" name=""/>
        <dsp:cNvSpPr/>
      </dsp:nvSpPr>
      <dsp:spPr>
        <a:xfrm>
          <a:off x="1218780" y="450"/>
          <a:ext cx="9754019" cy="105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78" tIns="111678" rIns="111678" bIns="111678" numCol="1" spcCol="1270" anchor="ctr" anchorCtr="0">
          <a:noAutofit/>
        </a:bodyPr>
        <a:lstStyle/>
        <a:p>
          <a:pPr marL="0" lvl="0" indent="0" algn="l" defTabSz="1111250">
            <a:lnSpc>
              <a:spcPct val="90000"/>
            </a:lnSpc>
            <a:spcBef>
              <a:spcPct val="0"/>
            </a:spcBef>
            <a:spcAft>
              <a:spcPct val="35000"/>
            </a:spcAft>
            <a:buNone/>
          </a:pPr>
          <a:r>
            <a:rPr lang="en-US" sz="2500" kern="1200" dirty="0"/>
            <a:t>Release faster and increase deliverability</a:t>
          </a:r>
        </a:p>
      </dsp:txBody>
      <dsp:txXfrm>
        <a:off x="1218780" y="450"/>
        <a:ext cx="9754019" cy="1055221"/>
      </dsp:txXfrm>
    </dsp:sp>
    <dsp:sp modelId="{A69DC293-C856-4A1E-A02D-AA5A4FCE1098}">
      <dsp:nvSpPr>
        <dsp:cNvPr id="0" name=""/>
        <dsp:cNvSpPr/>
      </dsp:nvSpPr>
      <dsp:spPr>
        <a:xfrm>
          <a:off x="0" y="1319477"/>
          <a:ext cx="10972800" cy="10552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15F4D-963A-44E5-927F-D25254876C6B}">
      <dsp:nvSpPr>
        <dsp:cNvPr id="0" name=""/>
        <dsp:cNvSpPr/>
      </dsp:nvSpPr>
      <dsp:spPr>
        <a:xfrm>
          <a:off x="319204" y="1556902"/>
          <a:ext cx="580371" cy="580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B8508-355B-430A-925E-242BA13EF6F2}">
      <dsp:nvSpPr>
        <dsp:cNvPr id="0" name=""/>
        <dsp:cNvSpPr/>
      </dsp:nvSpPr>
      <dsp:spPr>
        <a:xfrm>
          <a:off x="1218780" y="1319477"/>
          <a:ext cx="9754019" cy="105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78" tIns="111678" rIns="111678" bIns="111678" numCol="1" spcCol="1270" anchor="ctr" anchorCtr="0">
          <a:noAutofit/>
        </a:bodyPr>
        <a:lstStyle/>
        <a:p>
          <a:pPr marL="0" lvl="0" indent="0" algn="l" defTabSz="1111250">
            <a:lnSpc>
              <a:spcPct val="90000"/>
            </a:lnSpc>
            <a:spcBef>
              <a:spcPct val="0"/>
            </a:spcBef>
            <a:spcAft>
              <a:spcPct val="35000"/>
            </a:spcAft>
            <a:buNone/>
          </a:pPr>
          <a:r>
            <a:rPr lang="en-US" sz="2500" kern="1200" dirty="0"/>
            <a:t>Increase test coverage to improve overall product quality</a:t>
          </a:r>
        </a:p>
      </dsp:txBody>
      <dsp:txXfrm>
        <a:off x="1218780" y="1319477"/>
        <a:ext cx="9754019" cy="1055221"/>
      </dsp:txXfrm>
    </dsp:sp>
    <dsp:sp modelId="{E87BADB9-1CA2-4DD1-99C4-62CC6C085632}">
      <dsp:nvSpPr>
        <dsp:cNvPr id="0" name=""/>
        <dsp:cNvSpPr/>
      </dsp:nvSpPr>
      <dsp:spPr>
        <a:xfrm>
          <a:off x="0" y="2638503"/>
          <a:ext cx="10972800" cy="10552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A6ADC-A30A-4043-BD99-36D16BF77BC6}">
      <dsp:nvSpPr>
        <dsp:cNvPr id="0" name=""/>
        <dsp:cNvSpPr/>
      </dsp:nvSpPr>
      <dsp:spPr>
        <a:xfrm>
          <a:off x="319204" y="2875928"/>
          <a:ext cx="580371" cy="580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2EFE40-989A-491E-9D7E-D44E082F6A50}">
      <dsp:nvSpPr>
        <dsp:cNvPr id="0" name=""/>
        <dsp:cNvSpPr/>
      </dsp:nvSpPr>
      <dsp:spPr>
        <a:xfrm>
          <a:off x="1218780" y="2638503"/>
          <a:ext cx="9754019" cy="105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78" tIns="111678" rIns="111678" bIns="111678" numCol="1" spcCol="1270" anchor="ctr" anchorCtr="0">
          <a:noAutofit/>
        </a:bodyPr>
        <a:lstStyle/>
        <a:p>
          <a:pPr marL="0" lvl="0" indent="0" algn="l" defTabSz="1111250">
            <a:lnSpc>
              <a:spcPct val="90000"/>
            </a:lnSpc>
            <a:spcBef>
              <a:spcPct val="0"/>
            </a:spcBef>
            <a:spcAft>
              <a:spcPct val="35000"/>
            </a:spcAft>
            <a:buNone/>
          </a:pPr>
          <a:r>
            <a:rPr lang="en-US" sz="2500" kern="1200" dirty="0"/>
            <a:t>Efficient testing producing applicable results</a:t>
          </a:r>
        </a:p>
      </dsp:txBody>
      <dsp:txXfrm>
        <a:off x="1218780" y="2638503"/>
        <a:ext cx="9754019" cy="1055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AE829-6DF8-4CB0-A38A-6608FD7DCBE2}">
      <dsp:nvSpPr>
        <dsp:cNvPr id="0" name=""/>
        <dsp:cNvSpPr/>
      </dsp:nvSpPr>
      <dsp:spPr>
        <a:xfrm>
          <a:off x="942974" y="1321"/>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Scripts vs Data</a:t>
          </a:r>
        </a:p>
      </dsp:txBody>
      <dsp:txXfrm>
        <a:off x="942974" y="1321"/>
        <a:ext cx="2839640" cy="1703784"/>
      </dsp:txXfrm>
    </dsp:sp>
    <dsp:sp modelId="{962767E7-DEE5-476E-9713-6D068B222C0C}">
      <dsp:nvSpPr>
        <dsp:cNvPr id="0" name=""/>
        <dsp:cNvSpPr/>
      </dsp:nvSpPr>
      <dsp:spPr>
        <a:xfrm>
          <a:off x="4066579" y="1321"/>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Libraries</a:t>
          </a:r>
        </a:p>
      </dsp:txBody>
      <dsp:txXfrm>
        <a:off x="4066579" y="1321"/>
        <a:ext cx="2839640" cy="1703784"/>
      </dsp:txXfrm>
    </dsp:sp>
    <dsp:sp modelId="{146632A5-57A8-48AA-98F0-0562342BB7C6}">
      <dsp:nvSpPr>
        <dsp:cNvPr id="0" name=""/>
        <dsp:cNvSpPr/>
      </dsp:nvSpPr>
      <dsp:spPr>
        <a:xfrm>
          <a:off x="7190184" y="1321"/>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Best practices</a:t>
          </a:r>
        </a:p>
      </dsp:txBody>
      <dsp:txXfrm>
        <a:off x="7190184" y="1321"/>
        <a:ext cx="2839640" cy="1703784"/>
      </dsp:txXfrm>
    </dsp:sp>
    <dsp:sp modelId="{0FF1CD0A-62A1-4281-BABF-9198F2B19F77}">
      <dsp:nvSpPr>
        <dsp:cNvPr id="0" name=""/>
        <dsp:cNvSpPr/>
      </dsp:nvSpPr>
      <dsp:spPr>
        <a:xfrm>
          <a:off x="942974" y="1989070"/>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Plan for the Future (Scalability)</a:t>
          </a:r>
        </a:p>
      </dsp:txBody>
      <dsp:txXfrm>
        <a:off x="942974" y="1989070"/>
        <a:ext cx="2839640" cy="1703784"/>
      </dsp:txXfrm>
    </dsp:sp>
    <dsp:sp modelId="{0329F324-2495-4DA5-A6DD-FBFA31922378}">
      <dsp:nvSpPr>
        <dsp:cNvPr id="0" name=""/>
        <dsp:cNvSpPr/>
      </dsp:nvSpPr>
      <dsp:spPr>
        <a:xfrm>
          <a:off x="4066579" y="1989070"/>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Maintenance</a:t>
          </a:r>
        </a:p>
      </dsp:txBody>
      <dsp:txXfrm>
        <a:off x="4066579" y="1989070"/>
        <a:ext cx="2839640" cy="1703784"/>
      </dsp:txXfrm>
    </dsp:sp>
    <dsp:sp modelId="{C969621C-7A31-41E9-948E-2B517D19DD7F}">
      <dsp:nvSpPr>
        <dsp:cNvPr id="0" name=""/>
        <dsp:cNvSpPr/>
      </dsp:nvSpPr>
      <dsp:spPr>
        <a:xfrm>
          <a:off x="7190184" y="1989070"/>
          <a:ext cx="2839640" cy="17037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Versioning</a:t>
          </a:r>
        </a:p>
      </dsp:txBody>
      <dsp:txXfrm>
        <a:off x="7190184" y="1989070"/>
        <a:ext cx="2839640" cy="1703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46D80-89BC-43E9-AC8D-ED4EB79950CB}">
      <dsp:nvSpPr>
        <dsp:cNvPr id="0" name=""/>
        <dsp:cNvSpPr/>
      </dsp:nvSpPr>
      <dsp:spPr>
        <a:xfrm>
          <a:off x="3040017" y="2331962"/>
          <a:ext cx="2850176" cy="2850176"/>
        </a:xfrm>
        <a:prstGeom prst="gear9">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Identify what testing can improve</a:t>
          </a:r>
        </a:p>
      </dsp:txBody>
      <dsp:txXfrm>
        <a:off x="3613029" y="2999602"/>
        <a:ext cx="1704152" cy="1465049"/>
      </dsp:txXfrm>
    </dsp:sp>
    <dsp:sp modelId="{55DF7378-A9A9-40F4-B291-95C214455CE5}">
      <dsp:nvSpPr>
        <dsp:cNvPr id="0" name=""/>
        <dsp:cNvSpPr/>
      </dsp:nvSpPr>
      <dsp:spPr>
        <a:xfrm>
          <a:off x="1381733" y="1658284"/>
          <a:ext cx="2072855" cy="2072855"/>
        </a:xfrm>
        <a:prstGeom prst="gear6">
          <a:avLst/>
        </a:prstGeom>
        <a:solidFill>
          <a:schemeClr val="accent5">
            <a:shade val="50000"/>
            <a:hueOff val="169187"/>
            <a:satOff val="201"/>
            <a:lumOff val="27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Automate testing</a:t>
          </a:r>
        </a:p>
      </dsp:txBody>
      <dsp:txXfrm>
        <a:off x="1903580" y="2183285"/>
        <a:ext cx="1029161" cy="1022853"/>
      </dsp:txXfrm>
    </dsp:sp>
    <dsp:sp modelId="{28558A01-01C5-4B49-807B-01F0DACCB90D}">
      <dsp:nvSpPr>
        <dsp:cNvPr id="0" name=""/>
        <dsp:cNvSpPr/>
      </dsp:nvSpPr>
      <dsp:spPr>
        <a:xfrm rot="20700000">
          <a:off x="2542743" y="228225"/>
          <a:ext cx="2030975" cy="2030975"/>
        </a:xfrm>
        <a:prstGeom prst="gear6">
          <a:avLst/>
        </a:prstGeom>
        <a:solidFill>
          <a:schemeClr val="accent5">
            <a:shade val="50000"/>
            <a:hueOff val="169187"/>
            <a:satOff val="201"/>
            <a:lumOff val="27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Higher Quality Products</a:t>
          </a:r>
        </a:p>
      </dsp:txBody>
      <dsp:txXfrm rot="-20700000">
        <a:off x="2988196" y="673678"/>
        <a:ext cx="1140070" cy="1140070"/>
      </dsp:txXfrm>
    </dsp:sp>
    <dsp:sp modelId="{DA3B4A91-2A13-4318-9D76-DB455BFA9187}">
      <dsp:nvSpPr>
        <dsp:cNvPr id="0" name=""/>
        <dsp:cNvSpPr/>
      </dsp:nvSpPr>
      <dsp:spPr>
        <a:xfrm>
          <a:off x="2831854" y="1895593"/>
          <a:ext cx="3648225" cy="3648225"/>
        </a:xfrm>
        <a:prstGeom prst="circularArrow">
          <a:avLst>
            <a:gd name="adj1" fmla="val 4688"/>
            <a:gd name="adj2" fmla="val 299029"/>
            <a:gd name="adj3" fmla="val 2535600"/>
            <a:gd name="adj4" fmla="val 15820028"/>
            <a:gd name="adj5" fmla="val 5469"/>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5A9379-480F-4CDA-BA28-7443C39595A0}">
      <dsp:nvSpPr>
        <dsp:cNvPr id="0" name=""/>
        <dsp:cNvSpPr/>
      </dsp:nvSpPr>
      <dsp:spPr>
        <a:xfrm>
          <a:off x="1014634" y="1195400"/>
          <a:ext cx="2650664" cy="2650664"/>
        </a:xfrm>
        <a:prstGeom prst="leftCircularArrow">
          <a:avLst>
            <a:gd name="adj1" fmla="val 6452"/>
            <a:gd name="adj2" fmla="val 429999"/>
            <a:gd name="adj3" fmla="val 10489124"/>
            <a:gd name="adj4" fmla="val 14837806"/>
            <a:gd name="adj5" fmla="val 7527"/>
          </a:avLst>
        </a:prstGeom>
        <a:solidFill>
          <a:schemeClr val="accent5">
            <a:shade val="90000"/>
            <a:hueOff val="178291"/>
            <a:satOff val="-3523"/>
            <a:lumOff val="202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72275-40E0-4FEA-A0FD-F815443151BD}">
      <dsp:nvSpPr>
        <dsp:cNvPr id="0" name=""/>
        <dsp:cNvSpPr/>
      </dsp:nvSpPr>
      <dsp:spPr>
        <a:xfrm>
          <a:off x="2072958" y="-220873"/>
          <a:ext cx="2857949" cy="2857949"/>
        </a:xfrm>
        <a:prstGeom prst="circularArrow">
          <a:avLst>
            <a:gd name="adj1" fmla="val 5984"/>
            <a:gd name="adj2" fmla="val 394124"/>
            <a:gd name="adj3" fmla="val 13313824"/>
            <a:gd name="adj4" fmla="val 10508221"/>
            <a:gd name="adj5" fmla="val 6981"/>
          </a:avLst>
        </a:prstGeom>
        <a:solidFill>
          <a:schemeClr val="accent5">
            <a:shade val="90000"/>
            <a:hueOff val="178291"/>
            <a:satOff val="-3523"/>
            <a:lumOff val="2024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10/14/2019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10/14/2019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rify.co/tag/key-features-of-devop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gniti.com/blog/4-ways-to-automate-testing-in-devops-set-u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rify.co/tag/key-features-of-devop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esting-whiz.com/blog/understanding-the-dynamics-of-automation-testing-when-how-and-wh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asymphony.com/blog/test-automation-automated-test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xbosoft.com/software-testing-services/test-autom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toftesting.com/manualTesting/automation-testing.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s3.amazonaws.com/files.haikulearning.com/data/</a:t>
            </a:r>
            <a:r>
              <a:rPr lang="en-US" dirty="0" err="1"/>
              <a:t>lacoe</a:t>
            </a:r>
            <a:r>
              <a:rPr lang="en-US" dirty="0"/>
              <a:t>/minisite_14659670/d3e773aed8c68/3-4_tools/index.html</a:t>
            </a:r>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147100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56501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139494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about.gitlab.com/product/continuous-integration/</a:t>
            </a:r>
          </a:p>
        </p:txBody>
      </p:sp>
      <p:sp>
        <p:nvSpPr>
          <p:cNvPr id="4" name="Slide Number Placeholder 3"/>
          <p:cNvSpPr>
            <a:spLocks noGrp="1"/>
          </p:cNvSpPr>
          <p:nvPr>
            <p:ph type="sldNum" sz="quarter" idx="5"/>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96935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about.gitlab.com/product/continuous-integration/</a:t>
            </a:r>
          </a:p>
        </p:txBody>
      </p:sp>
      <p:sp>
        <p:nvSpPr>
          <p:cNvPr id="4" name="Slide Number Placeholder 3"/>
          <p:cNvSpPr>
            <a:spLocks noGrp="1"/>
          </p:cNvSpPr>
          <p:nvPr>
            <p:ph type="sldNum" sz="quarter" idx="5"/>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209089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https://krify.co/tag/key-features-of-devops/</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78374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“4 ways to Automate Testing in a DevOps set-up“ </a:t>
            </a:r>
            <a:r>
              <a:rPr lang="en-US" sz="1200" kern="1200" dirty="0" err="1">
                <a:solidFill>
                  <a:schemeClr val="tx1"/>
                </a:solidFill>
                <a:effectLst/>
                <a:latin typeface="+mn-lt"/>
                <a:ea typeface="+mn-ea"/>
                <a:cs typeface="+mn-cs"/>
              </a:rPr>
              <a:t>Cigniti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Trvhnologies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https://www.cigniti.com/blog/4-ways-to-automate-testing-in-devops-set-up/</a:t>
            </a:r>
            <a:r>
              <a:rPr lang="en-US" sz="1200" kern="1200" dirty="0">
                <a:solidFill>
                  <a:schemeClr val="tx1"/>
                </a:solidFill>
                <a:effectLst/>
                <a:latin typeface="+mn-lt"/>
                <a:ea typeface="+mn-ea"/>
                <a:cs typeface="+mn-cs"/>
              </a:rPr>
              <a:t> (accessed June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2019)</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194526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410708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https://krify.co/tag/key-features-of-devops/</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189405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400526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28053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what was just created!!</a:t>
            </a:r>
          </a:p>
          <a:p>
            <a:r>
              <a:rPr lang="en-US" dirty="0"/>
              <a:t>Refine upon it, it is an Agile process.</a:t>
            </a:r>
          </a:p>
        </p:txBody>
      </p:sp>
      <p:sp>
        <p:nvSpPr>
          <p:cNvPr id="4" name="Slide Number Placeholder 3"/>
          <p:cNvSpPr>
            <a:spLocks noGrp="1"/>
          </p:cNvSpPr>
          <p:nvPr>
            <p:ph type="sldNum" sz="quarter" idx="5"/>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398355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https://www.testing-whiz.com/blog/understanding-the-dynamics-of-automation-testing-when-how-and-why</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370761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28464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[1]McMeekin, Kyle. “Test Automation vs. Automated Testing: The Difference Matters.” </a:t>
            </a:r>
            <a:r>
              <a:rPr lang="en-US" sz="1200" kern="1200" dirty="0" err="1">
                <a:solidFill>
                  <a:schemeClr val="tx1"/>
                </a:solidFill>
                <a:effectLst/>
                <a:latin typeface="+mn-lt"/>
                <a:ea typeface="+mn-ea"/>
                <a:cs typeface="+mn-cs"/>
              </a:rPr>
              <a:t>QASymphony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https://www.qasymphony.com/blog/test-automation-automated-testing/</a:t>
            </a:r>
            <a:r>
              <a:rPr lang="en-US" sz="1200" kern="1200" dirty="0">
                <a:solidFill>
                  <a:schemeClr val="tx1"/>
                </a:solidFill>
                <a:effectLst/>
                <a:latin typeface="+mn-lt"/>
                <a:ea typeface="+mn-ea"/>
                <a:cs typeface="+mn-cs"/>
              </a:rPr>
              <a:t> (accessed June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2019)</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71392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Image - </a:t>
            </a:r>
            <a:r>
              <a:rPr lang="en-US" dirty="0">
                <a:hlinkClick r:id="rId3"/>
              </a:rPr>
              <a:t>https://xbosoft.com/software-testing-services/test-automation/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273843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196604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Image:</a:t>
            </a:r>
            <a:r>
              <a:rPr lang="en-US" dirty="0" err="1">
                <a:hlinkClick r:id="rId3"/>
              </a:rPr>
              <a:t>https</a:t>
            </a:r>
            <a:r>
              <a:rPr lang="en-US" dirty="0">
                <a:hlinkClick r:id="rId3"/>
              </a:rPr>
              <a:t>://artoftesting.com/</a:t>
            </a:r>
            <a:r>
              <a:rPr lang="en-US" dirty="0" err="1">
                <a:hlinkClick r:id="rId3"/>
              </a:rPr>
              <a:t>manualTesting</a:t>
            </a:r>
            <a:r>
              <a:rPr lang="en-US" dirty="0">
                <a:hlinkClick r:id="rId3"/>
              </a:rPr>
              <a:t>/automation-testing.html</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298789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medium.com/@</a:t>
            </a:r>
            <a:r>
              <a:rPr lang="en-US" dirty="0" err="1"/>
              <a:t>karlwiegers</a:t>
            </a:r>
            <a:r>
              <a:rPr lang="en-US" dirty="0"/>
              <a:t>/defining-project-scope-whats-in-what-s-out-aa8031f6a904</a:t>
            </a:r>
          </a:p>
        </p:txBody>
      </p:sp>
      <p:sp>
        <p:nvSpPr>
          <p:cNvPr id="4" name="Slide Number Placeholder 3"/>
          <p:cNvSpPr>
            <a:spLocks noGrp="1"/>
          </p:cNvSpPr>
          <p:nvPr>
            <p:ph type="sldNum" sz="quarter" idx="5"/>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44605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medium.com/@</a:t>
            </a:r>
            <a:r>
              <a:rPr lang="en-US" dirty="0" err="1"/>
              <a:t>karlwiegers</a:t>
            </a:r>
            <a:r>
              <a:rPr lang="en-US" dirty="0"/>
              <a:t>/defining-project-scope-whats-in-what-s-out-aa8031f6a904</a:t>
            </a:r>
          </a:p>
        </p:txBody>
      </p:sp>
      <p:sp>
        <p:nvSpPr>
          <p:cNvPr id="4" name="Slide Number Placeholder 3"/>
          <p:cNvSpPr>
            <a:spLocks noGrp="1"/>
          </p:cNvSpPr>
          <p:nvPr>
            <p:ph type="sldNum" sz="quarter" idx="5"/>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856046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9600" y="1691636"/>
            <a:ext cx="11277600" cy="1470025"/>
          </a:xfrm>
        </p:spPr>
        <p:txBody>
          <a:bodyPr anchor="b">
            <a:normAutofit/>
          </a:bodyPr>
          <a:lstStyle>
            <a:lvl1pPr>
              <a:defRPr sz="4000">
                <a:solidFill>
                  <a:schemeClr val="bg1"/>
                </a:solidFill>
                <a:latin typeface="Avenir Heavy" panose="020B0703020203020204" pitchFamily="34" charset="0"/>
              </a:defRPr>
            </a:lvl1pPr>
          </a:lstStyle>
          <a:p>
            <a:r>
              <a:rPr kumimoji="0" lang="en-US" dirty="0"/>
              <a:t>Click to edit Master title style</a:t>
            </a:r>
          </a:p>
        </p:txBody>
      </p:sp>
      <p:sp>
        <p:nvSpPr>
          <p:cNvPr id="9" name="Subtitle 8"/>
          <p:cNvSpPr>
            <a:spLocks noGrp="1"/>
          </p:cNvSpPr>
          <p:nvPr>
            <p:ph type="subTitle" idx="1"/>
          </p:nvPr>
        </p:nvSpPr>
        <p:spPr>
          <a:xfrm>
            <a:off x="609589" y="3411640"/>
            <a:ext cx="6512571" cy="1752600"/>
          </a:xfrm>
        </p:spPr>
        <p:txBody>
          <a:bodyPr>
            <a:normAutofit/>
          </a:bodyPr>
          <a:lstStyle>
            <a:lvl1pPr marL="64008" indent="0" algn="l">
              <a:buNone/>
              <a:defRPr sz="24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grpSp>
        <p:nvGrpSpPr>
          <p:cNvPr id="4" name="Group 3"/>
          <p:cNvGrpSpPr/>
          <p:nvPr userDrawn="1"/>
        </p:nvGrpSpPr>
        <p:grpSpPr>
          <a:xfrm>
            <a:off x="-1" y="-487680"/>
            <a:ext cx="12192001" cy="3980219"/>
            <a:chOff x="-1" y="-487680"/>
            <a:chExt cx="12192001" cy="3980219"/>
          </a:xfrm>
        </p:grpSpPr>
        <p:sp>
          <p:nvSpPr>
            <p:cNvPr id="19" name="Rectangle 18"/>
            <p:cNvSpPr/>
            <p:nvPr/>
          </p:nvSpPr>
          <p:spPr>
            <a:xfrm>
              <a:off x="0" y="-487680"/>
              <a:ext cx="12192000" cy="3701700"/>
            </a:xfrm>
            <a:prstGeom prst="rect">
              <a:avLst/>
            </a:prstGeom>
            <a:solidFill>
              <a:srgbClr val="0073A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150066"/>
              <a:ext cx="12192001" cy="86533"/>
            </a:xfrm>
            <a:prstGeom prst="rect">
              <a:avLst/>
            </a:prstGeom>
            <a:solidFill>
              <a:srgbClr val="C2CD2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ounded Rectangle 17"/>
            <p:cNvSpPr/>
            <p:nvPr userDrawn="1"/>
          </p:nvSpPr>
          <p:spPr bwMode="white">
            <a:xfrm flipV="1">
              <a:off x="0" y="3225929"/>
              <a:ext cx="8632080" cy="141346"/>
            </a:xfrm>
            <a:prstGeom prst="roundRect">
              <a:avLst>
                <a:gd name="adj" fmla="val 0"/>
              </a:avLst>
            </a:prstGeom>
            <a:solidFill>
              <a:srgbClr val="00AFD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78737" y="3150065"/>
              <a:ext cx="3613263" cy="217209"/>
            </a:xfrm>
            <a:prstGeom prst="rect">
              <a:avLst/>
            </a:prstGeom>
            <a:solidFill>
              <a:srgbClr val="00AFD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62369" y="3335380"/>
              <a:ext cx="4929631" cy="76260"/>
            </a:xfrm>
            <a:prstGeom prst="rect">
              <a:avLst/>
            </a:prstGeom>
            <a:solidFill>
              <a:srgbClr val="E572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cxnSp>
          <p:nvCxnSpPr>
            <p:cNvPr id="7" name="Straight Connector 6"/>
            <p:cNvCxnSpPr/>
            <p:nvPr userDrawn="1"/>
          </p:nvCxnSpPr>
          <p:spPr>
            <a:xfrm>
              <a:off x="7268097" y="3492539"/>
              <a:ext cx="2621280" cy="0"/>
            </a:xfrm>
            <a:prstGeom prst="line">
              <a:avLst/>
            </a:prstGeom>
            <a:ln w="12700">
              <a:solidFill>
                <a:srgbClr val="E5720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3606" y="395267"/>
            <a:ext cx="2126756" cy="661069"/>
          </a:xfrm>
          <a:prstGeom prst="rect">
            <a:avLst/>
          </a:prstGeom>
        </p:spPr>
      </p:pic>
    </p:spTree>
    <p:custDataLst>
      <p:tags r:id="rId1"/>
    </p:custDataLst>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73AE"/>
                </a:solidFill>
                <a:latin typeface="+mj-lt"/>
              </a:defRPr>
            </a:lvl1pPr>
          </a:lstStyle>
          <a:p>
            <a:r>
              <a:rPr kumimoji="0" lang="en-US" dirty="0"/>
              <a:t>Click to edit Master title style</a:t>
            </a:r>
          </a:p>
        </p:txBody>
      </p:sp>
      <p:sp>
        <p:nvSpPr>
          <p:cNvPr id="3" name="Content Placeholder 2"/>
          <p:cNvSpPr>
            <a:spLocks noGrp="1"/>
          </p:cNvSpPr>
          <p:nvPr>
            <p:ph idx="1"/>
          </p:nvPr>
        </p:nvSpPr>
        <p:spPr>
          <a:xfrm>
            <a:off x="609600" y="2249424"/>
            <a:ext cx="10972800" cy="3694176"/>
          </a:xfrm>
        </p:spPr>
        <p:txBody>
          <a:bodyPr/>
          <a:lstStyle>
            <a:lvl1pPr marL="365760" indent="-256032">
              <a:buClr>
                <a:srgbClr val="00AFDB"/>
              </a:buClr>
              <a:buFont typeface="Arial" panose="020B0604020202020204" pitchFamily="34" charset="0"/>
              <a:buChar char="•"/>
              <a:defRPr>
                <a:solidFill>
                  <a:schemeClr val="tx1">
                    <a:lumMod val="85000"/>
                    <a:lumOff val="15000"/>
                  </a:schemeClr>
                </a:solidFill>
              </a:defRPr>
            </a:lvl1pPr>
            <a:lvl2pPr marL="658368" indent="-246888">
              <a:buClr>
                <a:srgbClr val="00AFDB"/>
              </a:buClr>
              <a:buFont typeface="Arial" panose="020B0604020202020204" pitchFamily="34" charset="0"/>
              <a:buChar char="•"/>
              <a:defRPr>
                <a:solidFill>
                  <a:schemeClr val="tx1">
                    <a:lumMod val="85000"/>
                    <a:lumOff val="15000"/>
                  </a:schemeClr>
                </a:solidFill>
              </a:defRPr>
            </a:lvl2pPr>
            <a:lvl3pPr marL="923544" indent="-219456">
              <a:buClr>
                <a:srgbClr val="00AFDB"/>
              </a:buClr>
              <a:buFont typeface="Arial" panose="020B0604020202020204" pitchFamily="34" charset="0"/>
              <a:buChar char="•"/>
              <a:defRPr>
                <a:solidFill>
                  <a:schemeClr val="tx1">
                    <a:lumMod val="85000"/>
                    <a:lumOff val="15000"/>
                  </a:schemeClr>
                </a:solidFill>
              </a:defRPr>
            </a:lvl3pPr>
            <a:lvl4pPr marL="1179576" indent="-201168">
              <a:buClr>
                <a:srgbClr val="00AFDB"/>
              </a:buClr>
              <a:buFont typeface="Arial" panose="020B0604020202020204" pitchFamily="34" charset="0"/>
              <a:buChar char="•"/>
              <a:defRPr>
                <a:solidFill>
                  <a:schemeClr val="tx1">
                    <a:lumMod val="85000"/>
                    <a:lumOff val="15000"/>
                  </a:schemeClr>
                </a:solidFill>
              </a:defRPr>
            </a:lvl4pPr>
            <a:lvl5pPr marL="1389888" indent="-182880">
              <a:buClr>
                <a:srgbClr val="00AFDB"/>
              </a:buClr>
              <a:buFont typeface="Arial" panose="020B0604020202020204" pitchFamily="34" charset="0"/>
              <a:buChar char="•"/>
              <a:defRPr>
                <a:solidFill>
                  <a:schemeClr val="tx1">
                    <a:lumMod val="85000"/>
                    <a:lumOff val="15000"/>
                  </a:schemeClr>
                </a:solidFill>
              </a:defRPr>
            </a:lvl5pPr>
            <a:lvl6pPr>
              <a:defRPr/>
            </a:lvl6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ustDataLst>
      <p:tags r:id="rId1"/>
    </p:custDataLst>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ub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73AE"/>
                </a:solidFill>
                <a:latin typeface="+mj-lt"/>
              </a:defRPr>
            </a:lvl1pPr>
          </a:lstStyle>
          <a:p>
            <a:r>
              <a:rPr kumimoji="0" lang="en-US" dirty="0"/>
              <a:t>Click to edit Master title style</a:t>
            </a:r>
          </a:p>
        </p:txBody>
      </p:sp>
      <p:sp>
        <p:nvSpPr>
          <p:cNvPr id="3" name="Content Placeholder 2"/>
          <p:cNvSpPr>
            <a:spLocks noGrp="1"/>
          </p:cNvSpPr>
          <p:nvPr>
            <p:ph idx="1"/>
          </p:nvPr>
        </p:nvSpPr>
        <p:spPr>
          <a:xfrm>
            <a:off x="609600" y="2249424"/>
            <a:ext cx="10972800" cy="3648456"/>
          </a:xfrm>
        </p:spPr>
        <p:txBody>
          <a:bodyPr>
            <a:normAutofit/>
          </a:bodyPr>
          <a:lstStyle>
            <a:lvl1pPr marL="0" indent="0" algn="l">
              <a:buClr>
                <a:srgbClr val="00AFDB"/>
              </a:buClr>
              <a:buFont typeface="Arial" panose="020B0604020202020204" pitchFamily="34" charset="0"/>
              <a:buNone/>
              <a:defRPr sz="2000">
                <a:solidFill>
                  <a:schemeClr val="tx1">
                    <a:lumMod val="85000"/>
                    <a:lumOff val="15000"/>
                  </a:schemeClr>
                </a:solidFill>
              </a:defRPr>
            </a:lvl1pPr>
            <a:lvl2pPr marL="411480" indent="0">
              <a:buClr>
                <a:srgbClr val="00AFDB"/>
              </a:buClr>
              <a:buFont typeface="Arial" panose="020B0604020202020204" pitchFamily="34" charset="0"/>
              <a:buNone/>
              <a:defRPr>
                <a:solidFill>
                  <a:schemeClr val="tx1">
                    <a:lumMod val="85000"/>
                    <a:lumOff val="15000"/>
                  </a:schemeClr>
                </a:solidFill>
              </a:defRPr>
            </a:lvl2pPr>
            <a:lvl3pPr marL="704088" indent="0">
              <a:buClr>
                <a:srgbClr val="00AFDB"/>
              </a:buClr>
              <a:buFont typeface="Arial" panose="020B0604020202020204" pitchFamily="34" charset="0"/>
              <a:buNone/>
              <a:defRPr>
                <a:solidFill>
                  <a:schemeClr val="tx1">
                    <a:lumMod val="85000"/>
                    <a:lumOff val="15000"/>
                  </a:schemeClr>
                </a:solidFill>
              </a:defRPr>
            </a:lvl3pPr>
            <a:lvl4pPr marL="978408" indent="0">
              <a:buClr>
                <a:srgbClr val="00AFDB"/>
              </a:buClr>
              <a:buFont typeface="Arial" panose="020B0604020202020204" pitchFamily="34" charset="0"/>
              <a:buNone/>
              <a:defRPr>
                <a:solidFill>
                  <a:schemeClr val="tx1">
                    <a:lumMod val="85000"/>
                    <a:lumOff val="15000"/>
                  </a:schemeClr>
                </a:solidFill>
              </a:defRPr>
            </a:lvl4pPr>
            <a:lvl5pPr marL="1207008" indent="0">
              <a:buClr>
                <a:srgbClr val="00AFDB"/>
              </a:buClr>
              <a:buFont typeface="Arial" panose="020B0604020202020204" pitchFamily="34" charset="0"/>
              <a:buNone/>
              <a:defRPr>
                <a:solidFill>
                  <a:schemeClr val="tx1">
                    <a:lumMod val="85000"/>
                    <a:lumOff val="15000"/>
                  </a:schemeClr>
                </a:solidFill>
              </a:defRPr>
            </a:lvl5pPr>
            <a:lvl6pPr>
              <a:defRPr/>
            </a:lvl6pPr>
          </a:lstStyle>
          <a:p>
            <a:pPr lvl="0" eaLnBrk="1" latinLnBrk="0" hangingPunct="1"/>
            <a:r>
              <a:rPr lang="en-US" dirty="0"/>
              <a:t>Edit Master text styles</a:t>
            </a:r>
          </a:p>
        </p:txBody>
      </p:sp>
    </p:spTree>
    <p:custDataLst>
      <p:tags r:id="rId1"/>
    </p:custDataLst>
    <p:extLst>
      <p:ext uri="{BB962C8B-B14F-4D97-AF65-F5344CB8AC3E}">
        <p14:creationId xmlns:p14="http://schemas.microsoft.com/office/powerpoint/2010/main" val="40916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24150"/>
            <a:ext cx="10972800" cy="1069848"/>
          </a:xfrm>
        </p:spPr>
        <p:txBody>
          <a:bodyPr anchor="ctr"/>
          <a:lstStyle>
            <a:lvl1pPr>
              <a:defRPr sz="4000">
                <a:solidFill>
                  <a:srgbClr val="0073AE"/>
                </a:solidFill>
              </a:defRPr>
            </a:lvl1pPr>
          </a:lstStyle>
          <a:p>
            <a:r>
              <a:rPr kumimoji="0" lang="en-US" dirty="0"/>
              <a:t>Click to edit Master title style</a:t>
            </a:r>
          </a:p>
        </p:txBody>
      </p:sp>
    </p:spTree>
    <p:custDataLst>
      <p:tags r:id="rId1"/>
    </p:custDataLst>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6"/>
            <a:ext cx="5384800" cy="3760850"/>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6"/>
            <a:ext cx="5384800" cy="3760850"/>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ustDataLst>
      <p:tags r:id="rId1"/>
    </p:custDataLst>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ustDataLst>
      <p:tags r:id="rId1"/>
    </p:custDataLst>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Edit Master text styles</a:t>
            </a:r>
          </a:p>
        </p:txBody>
      </p:sp>
    </p:spTree>
    <p:custDataLst>
      <p:tags r:id="rId1"/>
    </p:custDataLst>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05875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rgbClr val="0073A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rgbClr val="00AFD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rgbClr val="00AFDB"/>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2249424"/>
            <a:ext cx="10972800" cy="3675126"/>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91492" y="6110649"/>
            <a:ext cx="1590903" cy="489996"/>
          </a:xfrm>
          <a:prstGeom prst="rect">
            <a:avLst/>
          </a:prstGeom>
        </p:spPr>
      </p:pic>
      <p:sp>
        <p:nvSpPr>
          <p:cNvPr id="3" name="TextBox 2"/>
          <p:cNvSpPr txBox="1"/>
          <p:nvPr userDrawn="1"/>
        </p:nvSpPr>
        <p:spPr>
          <a:xfrm>
            <a:off x="535320" y="6459541"/>
            <a:ext cx="2572214" cy="200055"/>
          </a:xfrm>
          <a:prstGeom prst="rect">
            <a:avLst/>
          </a:prstGeom>
          <a:noFill/>
        </p:spPr>
        <p:txBody>
          <a:bodyPr wrap="square" rtlCol="0">
            <a:spAutoFit/>
          </a:bodyPr>
          <a:lstStyle/>
          <a:p>
            <a:r>
              <a:rPr lang="en-US" sz="700" dirty="0">
                <a:solidFill>
                  <a:schemeClr val="tx1">
                    <a:lumMod val="65000"/>
                    <a:lumOff val="35000"/>
                  </a:schemeClr>
                </a:solidFill>
              </a:rPr>
              <a:t>© 2019 BlueVolt</a:t>
            </a:r>
          </a:p>
        </p:txBody>
      </p:sp>
    </p:spTree>
    <p:custDataLst>
      <p:tags r:id="rId10"/>
    </p:custDataLst>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702" r:id="rId4"/>
    <p:sldLayoutId id="2147483700" r:id="rId5"/>
    <p:sldLayoutId id="2147483701" r:id="rId6"/>
    <p:sldLayoutId id="2147483699" r:id="rId7"/>
    <p:sldLayoutId id="214748370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b="1" kern="1200">
          <a:solidFill>
            <a:srgbClr val="0073AE"/>
          </a:solidFill>
          <a:latin typeface="+mj-lt"/>
          <a:ea typeface="+mj-ea"/>
          <a:cs typeface="+mj-cs"/>
        </a:defRPr>
      </a:lvl1pPr>
    </p:titleStyle>
    <p:bodyStyle>
      <a:lvl1pPr marL="365760" indent="-256032" algn="l" rtl="0" eaLnBrk="1" latinLnBrk="0" hangingPunct="1">
        <a:spcBef>
          <a:spcPts val="300"/>
        </a:spcBef>
        <a:buClr>
          <a:srgbClr val="00B0F0"/>
        </a:buClr>
        <a:buSzPct val="103000"/>
        <a:buFont typeface="Georgia"/>
        <a:buChar char="•"/>
        <a:defRPr kumimoji="0" sz="2800" kern="1200">
          <a:solidFill>
            <a:schemeClr val="tx1">
              <a:lumMod val="85000"/>
              <a:lumOff val="15000"/>
            </a:schemeClr>
          </a:solidFill>
          <a:latin typeface="+mn-lt"/>
          <a:ea typeface="+mn-ea"/>
          <a:cs typeface="+mn-cs"/>
        </a:defRPr>
      </a:lvl1pPr>
      <a:lvl2pPr marL="741363" indent="-330200" algn="l" rtl="0" eaLnBrk="1" latinLnBrk="0" hangingPunct="1">
        <a:spcBef>
          <a:spcPts val="300"/>
        </a:spcBef>
        <a:buClr>
          <a:srgbClr val="00B0F0"/>
        </a:buClr>
        <a:buFont typeface="Georgia" panose="02040502050405020303" pitchFamily="18" charset="0"/>
        <a:buChar char="−"/>
        <a:defRPr kumimoji="0" sz="2600" kern="1200">
          <a:solidFill>
            <a:schemeClr val="tx1">
              <a:lumMod val="85000"/>
              <a:lumOff val="15000"/>
            </a:schemeClr>
          </a:solidFill>
          <a:latin typeface="+mn-lt"/>
          <a:ea typeface="+mn-ea"/>
          <a:cs typeface="+mn-cs"/>
        </a:defRPr>
      </a:lvl2pPr>
      <a:lvl3pPr marL="923544" indent="-219456" algn="l" rtl="0" eaLnBrk="1" latinLnBrk="0" hangingPunct="1">
        <a:spcBef>
          <a:spcPts val="300"/>
        </a:spcBef>
        <a:buClr>
          <a:srgbClr val="00B0F0"/>
        </a:buClr>
        <a:buFont typeface="Wingdings 2" panose="05020102010507070707" pitchFamily="18" charset="2"/>
        <a:buChar char=""/>
        <a:defRPr kumimoji="0" sz="2400" kern="1200">
          <a:solidFill>
            <a:schemeClr val="tx1">
              <a:lumMod val="85000"/>
              <a:lumOff val="15000"/>
            </a:schemeClr>
          </a:solidFill>
          <a:latin typeface="+mn-lt"/>
          <a:ea typeface="+mn-ea"/>
          <a:cs typeface="+mn-cs"/>
        </a:defRPr>
      </a:lvl3pPr>
      <a:lvl4pPr marL="1179576" indent="-201168" algn="l" rtl="0" eaLnBrk="1" latinLnBrk="0" hangingPunct="1">
        <a:spcBef>
          <a:spcPts val="300"/>
        </a:spcBef>
        <a:buClr>
          <a:srgbClr val="00B0F0"/>
        </a:buClr>
        <a:buFont typeface="Wingdings 2" panose="05020102010507070707" pitchFamily="18" charset="2"/>
        <a:buChar char=""/>
        <a:defRPr kumimoji="0" sz="2200" kern="1200">
          <a:solidFill>
            <a:schemeClr val="tx1">
              <a:lumMod val="85000"/>
              <a:lumOff val="15000"/>
            </a:schemeClr>
          </a:solidFill>
          <a:latin typeface="+mn-lt"/>
          <a:ea typeface="+mn-ea"/>
          <a:cs typeface="+mn-cs"/>
        </a:defRPr>
      </a:lvl4pPr>
      <a:lvl5pPr marL="1389888" indent="-182880" algn="l" rtl="0" eaLnBrk="1" latinLnBrk="0" hangingPunct="1">
        <a:spcBef>
          <a:spcPts val="300"/>
        </a:spcBef>
        <a:buClr>
          <a:srgbClr val="00B0F0"/>
        </a:buClr>
        <a:buFont typeface="Wingdings 2" panose="05020102010507070707" pitchFamily="18" charset="2"/>
        <a:buChar char=""/>
        <a:defRPr kumimoji="0" sz="2000" kern="1200">
          <a:solidFill>
            <a:schemeClr val="tx1">
              <a:lumMod val="85000"/>
              <a:lumOff val="1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hyperlink" Target="mailto:robert.taylor@bluevol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gniti.com/blog/4-ways-to-automate-testing-in-devops-set-u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hyperlink" Target="https://www.qasymphony.com/blog/test-automation-automated-tes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INTRODUCTION TO</a:t>
            </a:r>
            <a:br>
              <a:rPr lang="en-US" dirty="0"/>
            </a:br>
            <a:r>
              <a:rPr lang="en-US" dirty="0"/>
              <a:t>TEST AUTOMATION AND DEVOPS: A CASE STUDY</a:t>
            </a:r>
            <a:endParaRPr lang="en-US" sz="4200" dirty="0">
              <a:latin typeface="+mj-lt"/>
            </a:endParaRPr>
          </a:p>
        </p:txBody>
      </p:sp>
      <p:sp>
        <p:nvSpPr>
          <p:cNvPr id="3" name="Subtitle 2"/>
          <p:cNvSpPr>
            <a:spLocks noGrp="1"/>
          </p:cNvSpPr>
          <p:nvPr>
            <p:ph type="subTitle" idx="1"/>
          </p:nvPr>
        </p:nvSpPr>
        <p:spPr>
          <a:xfrm>
            <a:off x="609589" y="4209392"/>
            <a:ext cx="6103631" cy="2301767"/>
          </a:xfrm>
        </p:spPr>
        <p:txBody>
          <a:bodyPr wrap="square">
            <a:noAutofit/>
          </a:bodyPr>
          <a:lstStyle/>
          <a:p>
            <a:pPr marL="0">
              <a:spcBef>
                <a:spcPts val="0"/>
              </a:spcBef>
            </a:pPr>
            <a:r>
              <a:rPr lang="en-US" sz="2800" dirty="0"/>
              <a:t>Robert Taylor</a:t>
            </a:r>
          </a:p>
          <a:p>
            <a:pPr marL="0">
              <a:spcBef>
                <a:spcPts val="0"/>
              </a:spcBef>
            </a:pPr>
            <a:r>
              <a:rPr lang="en-US" sz="2800" dirty="0">
                <a:hlinkClick r:id="rId4"/>
              </a:rPr>
              <a:t>robert.taylor@bluevolt.com</a:t>
            </a:r>
            <a:endParaRPr lang="en-US" sz="2800" dirty="0"/>
          </a:p>
          <a:p>
            <a:pPr marL="0">
              <a:spcBef>
                <a:spcPts val="0"/>
              </a:spcBef>
            </a:pPr>
            <a:endParaRPr lang="en-US" sz="2800" dirty="0"/>
          </a:p>
          <a:p>
            <a:pPr marL="0">
              <a:spcBef>
                <a:spcPts val="0"/>
              </a:spcBef>
            </a:pPr>
            <a:r>
              <a:rPr lang="en-US" sz="2800"/>
              <a:t>10/14/2019</a:t>
            </a:r>
            <a:endParaRPr lang="en-US" sz="2800" dirty="0"/>
          </a:p>
        </p:txBody>
      </p:sp>
    </p:spTree>
    <p:custDataLst>
      <p:tags r:id="rId1"/>
    </p:custDataLst>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0A1C-C518-4FFC-B599-9C928493E54A}"/>
              </a:ext>
            </a:extLst>
          </p:cNvPr>
          <p:cNvSpPr>
            <a:spLocks noGrp="1"/>
          </p:cNvSpPr>
          <p:nvPr>
            <p:ph type="title"/>
          </p:nvPr>
        </p:nvSpPr>
        <p:spPr>
          <a:xfrm>
            <a:off x="609600" y="1143000"/>
            <a:ext cx="10972800" cy="1066800"/>
          </a:xfrm>
          <a:prstGeom prst="rect">
            <a:avLst/>
          </a:prstGeom>
        </p:spPr>
        <p:txBody>
          <a:bodyPr anchor="ctr">
            <a:normAutofit/>
          </a:bodyPr>
          <a:lstStyle/>
          <a:p>
            <a:r>
              <a:rPr lang="en-US" dirty="0"/>
              <a:t>Defining Scope of Automation</a:t>
            </a:r>
          </a:p>
        </p:txBody>
      </p:sp>
      <p:pic>
        <p:nvPicPr>
          <p:cNvPr id="5" name="Content Placeholder 4">
            <a:extLst>
              <a:ext uri="{FF2B5EF4-FFF2-40B4-BE49-F238E27FC236}">
                <a16:creationId xmlns:a16="http://schemas.microsoft.com/office/drawing/2014/main" id="{F746D6DA-A314-4474-B8B9-D5A7E1E15E0C}"/>
              </a:ext>
            </a:extLst>
          </p:cNvPr>
          <p:cNvPicPr>
            <a:picLocks noGrp="1" noChangeAspect="1"/>
          </p:cNvPicPr>
          <p:nvPr>
            <p:ph sz="half" idx="1"/>
          </p:nvPr>
        </p:nvPicPr>
        <p:blipFill>
          <a:blip r:embed="rId3"/>
          <a:stretch>
            <a:fillRect/>
          </a:stretch>
        </p:blipFill>
        <p:spPr>
          <a:xfrm>
            <a:off x="609600" y="2958657"/>
            <a:ext cx="5384800" cy="2342387"/>
          </a:xfrm>
          <a:prstGeom prst="rect">
            <a:avLst/>
          </a:prstGeom>
          <a:noFill/>
        </p:spPr>
      </p:pic>
      <p:sp>
        <p:nvSpPr>
          <p:cNvPr id="3" name="Content Placeholder 2">
            <a:extLst>
              <a:ext uri="{FF2B5EF4-FFF2-40B4-BE49-F238E27FC236}">
                <a16:creationId xmlns:a16="http://schemas.microsoft.com/office/drawing/2014/main" id="{68989E5F-AF01-47C3-8E98-4D5FC1FD00C0}"/>
              </a:ext>
            </a:extLst>
          </p:cNvPr>
          <p:cNvSpPr>
            <a:spLocks noGrp="1"/>
          </p:cNvSpPr>
          <p:nvPr>
            <p:ph sz="half" idx="2"/>
          </p:nvPr>
        </p:nvSpPr>
        <p:spPr>
          <a:xfrm>
            <a:off x="6197600" y="2249426"/>
            <a:ext cx="5384800" cy="3760850"/>
          </a:xfrm>
          <a:prstGeom prst="rect">
            <a:avLst/>
          </a:prstGeom>
        </p:spPr>
        <p:txBody>
          <a:bodyPr>
            <a:normAutofit/>
          </a:bodyPr>
          <a:lstStyle/>
          <a:p>
            <a:r>
              <a:rPr lang="en-US" sz="2600" dirty="0"/>
              <a:t>Understand how a manual test would function</a:t>
            </a:r>
          </a:p>
          <a:p>
            <a:r>
              <a:rPr lang="en-US" sz="2600" dirty="0"/>
              <a:t>Choose the right test cases to automate</a:t>
            </a:r>
          </a:p>
          <a:p>
            <a:r>
              <a:rPr lang="en-US" sz="2600" dirty="0"/>
              <a:t>What to and what not to test</a:t>
            </a:r>
          </a:p>
          <a:p>
            <a:r>
              <a:rPr lang="en-US" sz="2600" dirty="0"/>
              <a:t>Explore testing techniques</a:t>
            </a:r>
          </a:p>
        </p:txBody>
      </p:sp>
    </p:spTree>
    <p:extLst>
      <p:ext uri="{BB962C8B-B14F-4D97-AF65-F5344CB8AC3E}">
        <p14:creationId xmlns:p14="http://schemas.microsoft.com/office/powerpoint/2010/main" val="120733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ED8B-BA20-4205-9881-CF5B0D73C252}"/>
              </a:ext>
            </a:extLst>
          </p:cNvPr>
          <p:cNvSpPr>
            <a:spLocks noGrp="1"/>
          </p:cNvSpPr>
          <p:nvPr>
            <p:ph type="title"/>
          </p:nvPr>
        </p:nvSpPr>
        <p:spPr/>
        <p:txBody>
          <a:bodyPr/>
          <a:lstStyle/>
          <a:p>
            <a:r>
              <a:rPr lang="en-US" dirty="0"/>
              <a:t>Selecting the Right Tool</a:t>
            </a:r>
          </a:p>
        </p:txBody>
      </p:sp>
      <p:sp>
        <p:nvSpPr>
          <p:cNvPr id="3" name="Content Placeholder 2">
            <a:extLst>
              <a:ext uri="{FF2B5EF4-FFF2-40B4-BE49-F238E27FC236}">
                <a16:creationId xmlns:a16="http://schemas.microsoft.com/office/drawing/2014/main" id="{BF3CA1CC-8271-471A-8A8D-E8C2DFFD5E52}"/>
              </a:ext>
            </a:extLst>
          </p:cNvPr>
          <p:cNvSpPr>
            <a:spLocks noGrp="1"/>
          </p:cNvSpPr>
          <p:nvPr>
            <p:ph sz="half" idx="1"/>
          </p:nvPr>
        </p:nvSpPr>
        <p:spPr/>
        <p:txBody>
          <a:bodyPr>
            <a:noAutofit/>
          </a:bodyPr>
          <a:lstStyle/>
          <a:p>
            <a:pPr>
              <a:buFont typeface="Arial" panose="020B0604020202020204" pitchFamily="34" charset="0"/>
              <a:buChar char="•"/>
            </a:pPr>
            <a:r>
              <a:rPr lang="en-US" sz="2600" dirty="0"/>
              <a:t>Determining what tools to use</a:t>
            </a:r>
          </a:p>
          <a:p>
            <a:pPr lvl="1">
              <a:buFont typeface="Arial" panose="020B0604020202020204" pitchFamily="34" charset="0"/>
              <a:buChar char="•"/>
            </a:pPr>
            <a:r>
              <a:rPr lang="en-US" sz="2600" dirty="0"/>
              <a:t>Project requirement</a:t>
            </a:r>
          </a:p>
          <a:p>
            <a:pPr lvl="1">
              <a:buFont typeface="Arial" panose="020B0604020202020204" pitchFamily="34" charset="0"/>
              <a:buChar char="•"/>
            </a:pPr>
            <a:r>
              <a:rPr lang="en-US" sz="2600" dirty="0"/>
              <a:t>Programing expertise</a:t>
            </a:r>
          </a:p>
          <a:p>
            <a:pPr lvl="1">
              <a:buFont typeface="Arial" panose="020B0604020202020204" pitchFamily="34" charset="0"/>
              <a:buChar char="•"/>
            </a:pPr>
            <a:r>
              <a:rPr lang="en-US" sz="2600" dirty="0"/>
              <a:t>Project budget</a:t>
            </a:r>
          </a:p>
        </p:txBody>
      </p:sp>
      <p:pic>
        <p:nvPicPr>
          <p:cNvPr id="5" name="Content Placeholder 4">
            <a:extLst>
              <a:ext uri="{FF2B5EF4-FFF2-40B4-BE49-F238E27FC236}">
                <a16:creationId xmlns:a16="http://schemas.microsoft.com/office/drawing/2014/main" id="{5A3AF954-4AAA-4316-89BA-4FD0590B3B4C}"/>
              </a:ext>
            </a:extLst>
          </p:cNvPr>
          <p:cNvPicPr>
            <a:picLocks noGrp="1" noChangeAspect="1"/>
          </p:cNvPicPr>
          <p:nvPr>
            <p:ph sz="half" idx="2"/>
          </p:nvPr>
        </p:nvPicPr>
        <p:blipFill>
          <a:blip r:embed="rId3"/>
          <a:stretch>
            <a:fillRect/>
          </a:stretch>
        </p:blipFill>
        <p:spPr>
          <a:xfrm>
            <a:off x="5810400" y="1706592"/>
            <a:ext cx="5772000" cy="3912000"/>
          </a:xfrm>
          <a:prstGeom prst="rect">
            <a:avLst/>
          </a:prstGeom>
        </p:spPr>
      </p:pic>
    </p:spTree>
    <p:extLst>
      <p:ext uri="{BB962C8B-B14F-4D97-AF65-F5344CB8AC3E}">
        <p14:creationId xmlns:p14="http://schemas.microsoft.com/office/powerpoint/2010/main" val="198539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6EFB-94B5-4D49-95E7-C6CAE0CC7346}"/>
              </a:ext>
            </a:extLst>
          </p:cNvPr>
          <p:cNvSpPr>
            <a:spLocks noGrp="1"/>
          </p:cNvSpPr>
          <p:nvPr>
            <p:ph type="title"/>
          </p:nvPr>
        </p:nvSpPr>
        <p:spPr>
          <a:xfrm>
            <a:off x="609600" y="1143000"/>
            <a:ext cx="10972800" cy="1066800"/>
          </a:xfrm>
          <a:prstGeom prst="rect">
            <a:avLst/>
          </a:prstGeom>
        </p:spPr>
        <p:txBody>
          <a:bodyPr anchor="ctr">
            <a:normAutofit/>
          </a:bodyPr>
          <a:lstStyle/>
          <a:p>
            <a:r>
              <a:rPr lang="en-US" dirty="0"/>
              <a:t>Framework Creation</a:t>
            </a:r>
          </a:p>
        </p:txBody>
      </p:sp>
      <p:graphicFrame>
        <p:nvGraphicFramePr>
          <p:cNvPr id="5" name="Content Placeholder 2">
            <a:extLst>
              <a:ext uri="{FF2B5EF4-FFF2-40B4-BE49-F238E27FC236}">
                <a16:creationId xmlns:a16="http://schemas.microsoft.com/office/drawing/2014/main" id="{15EC266D-C282-4897-96C9-7212AF094BFA}"/>
              </a:ext>
            </a:extLst>
          </p:cNvPr>
          <p:cNvGraphicFramePr>
            <a:graphicFrameLocks noGrp="1"/>
          </p:cNvGraphicFramePr>
          <p:nvPr>
            <p:ph idx="1"/>
            <p:extLst>
              <p:ext uri="{D42A27DB-BD31-4B8C-83A1-F6EECF244321}">
                <p14:modId xmlns:p14="http://schemas.microsoft.com/office/powerpoint/2010/main" val="3056157467"/>
              </p:ext>
            </p:extLst>
          </p:nvPr>
        </p:nvGraphicFramePr>
        <p:xfrm>
          <a:off x="609600" y="2249424"/>
          <a:ext cx="1097280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0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2508-B43A-4312-BFFB-3A57EBE2C9F9}"/>
              </a:ext>
            </a:extLst>
          </p:cNvPr>
          <p:cNvSpPr>
            <a:spLocks noGrp="1"/>
          </p:cNvSpPr>
          <p:nvPr>
            <p:ph type="title"/>
          </p:nvPr>
        </p:nvSpPr>
        <p:spPr>
          <a:xfrm>
            <a:off x="508000" y="1143000"/>
            <a:ext cx="11176000" cy="1069848"/>
          </a:xfrm>
          <a:prstGeom prst="rect">
            <a:avLst/>
          </a:prstGeom>
        </p:spPr>
        <p:txBody>
          <a:bodyPr vert="horz" anchor="ctr">
            <a:normAutofit/>
          </a:bodyPr>
          <a:lstStyle/>
          <a:p>
            <a:r>
              <a:rPr kumimoji="0" lang="en-US" b="1" i="0" kern="1200" cap="none" baseline="0" dirty="0">
                <a:latin typeface="+mj-lt"/>
                <a:ea typeface="+mj-ea"/>
                <a:cs typeface="+mj-cs"/>
              </a:rPr>
              <a:t>Scripting Test </a:t>
            </a:r>
            <a:r>
              <a:rPr lang="en-US" b="1" dirty="0"/>
              <a:t>C</a:t>
            </a:r>
            <a:r>
              <a:rPr kumimoji="0" lang="en-US" b="1" i="0" kern="1200" cap="none" baseline="0" dirty="0">
                <a:latin typeface="+mj-lt"/>
                <a:ea typeface="+mj-ea"/>
                <a:cs typeface="+mj-cs"/>
              </a:rPr>
              <a:t>ases</a:t>
            </a:r>
          </a:p>
        </p:txBody>
      </p:sp>
      <p:sp>
        <p:nvSpPr>
          <p:cNvPr id="17" name="Text Placeholder 2">
            <a:extLst>
              <a:ext uri="{FF2B5EF4-FFF2-40B4-BE49-F238E27FC236}">
                <a16:creationId xmlns:a16="http://schemas.microsoft.com/office/drawing/2014/main" id="{8A00305F-A830-4AC5-9EFA-88A91CE27A8F}"/>
              </a:ext>
            </a:extLst>
          </p:cNvPr>
          <p:cNvSpPr>
            <a:spLocks noGrp="1"/>
          </p:cNvSpPr>
          <p:nvPr>
            <p:ph type="body" idx="1"/>
          </p:nvPr>
        </p:nvSpPr>
        <p:spPr>
          <a:xfrm>
            <a:off x="508000" y="2244970"/>
            <a:ext cx="5388864" cy="457200"/>
          </a:xfrm>
        </p:spPr>
        <p:txBody>
          <a:bodyPr/>
          <a:lstStyle/>
          <a:p>
            <a:r>
              <a:rPr lang="en-US" sz="2600" dirty="0"/>
              <a:t>Testing Techniques</a:t>
            </a:r>
          </a:p>
        </p:txBody>
      </p:sp>
      <p:sp>
        <p:nvSpPr>
          <p:cNvPr id="7" name="Content Placeholder 2">
            <a:extLst>
              <a:ext uri="{FF2B5EF4-FFF2-40B4-BE49-F238E27FC236}">
                <a16:creationId xmlns:a16="http://schemas.microsoft.com/office/drawing/2014/main" id="{698C5A9F-A9F2-4F91-B26F-C9D5DE04A75E}"/>
              </a:ext>
            </a:extLst>
          </p:cNvPr>
          <p:cNvSpPr txBox="1">
            <a:spLocks/>
          </p:cNvSpPr>
          <p:nvPr/>
        </p:nvSpPr>
        <p:spPr>
          <a:xfrm>
            <a:off x="508000" y="2708519"/>
            <a:ext cx="5388864" cy="3886200"/>
          </a:xfrm>
          <a:prstGeom prst="rect">
            <a:avLst/>
          </a:prstGeom>
        </p:spPr>
        <p:txBody>
          <a:bodyPr vert="horz">
            <a:normAutofit/>
          </a:bodyPr>
          <a:lstStyle>
            <a:lvl1pPr marL="365760" indent="-256032" algn="l" rtl="0" eaLnBrk="1" latinLnBrk="0" hangingPunct="1">
              <a:spcBef>
                <a:spcPts val="300"/>
              </a:spcBef>
              <a:buClr>
                <a:srgbClr val="00B0F0"/>
              </a:buClr>
              <a:buSzPct val="103000"/>
              <a:buFont typeface="Georgia"/>
              <a:buChar char="•"/>
              <a:defRPr kumimoji="0" sz="2000" kern="1200">
                <a:solidFill>
                  <a:schemeClr val="tx1">
                    <a:lumMod val="85000"/>
                    <a:lumOff val="15000"/>
                  </a:schemeClr>
                </a:solidFill>
                <a:latin typeface="+mn-lt"/>
                <a:ea typeface="+mn-ea"/>
                <a:cs typeface="+mn-cs"/>
              </a:defRPr>
            </a:lvl1pPr>
            <a:lvl2pPr marL="741363" indent="-330200" algn="l" rtl="0" eaLnBrk="1" latinLnBrk="0" hangingPunct="1">
              <a:spcBef>
                <a:spcPts val="300"/>
              </a:spcBef>
              <a:buClr>
                <a:srgbClr val="00B0F0"/>
              </a:buClr>
              <a:buFont typeface="Georgia" panose="02040502050405020303" pitchFamily="18" charset="0"/>
              <a:buChar char="−"/>
              <a:defRPr kumimoji="0" sz="1900" kern="1200">
                <a:solidFill>
                  <a:schemeClr val="tx1">
                    <a:lumMod val="85000"/>
                    <a:lumOff val="15000"/>
                  </a:schemeClr>
                </a:solidFill>
                <a:latin typeface="+mn-lt"/>
                <a:ea typeface="+mn-ea"/>
                <a:cs typeface="+mn-cs"/>
              </a:defRPr>
            </a:lvl2pPr>
            <a:lvl3pPr marL="923544" indent="-219456"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3pPr>
            <a:lvl4pPr marL="1179576" indent="-201168"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4pPr>
            <a:lvl5pPr marL="1389888" indent="-182880"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2600" dirty="0"/>
              <a:t>Golden Path (Happy Path)</a:t>
            </a:r>
          </a:p>
          <a:p>
            <a:r>
              <a:rPr lang="en-US" sz="2600" dirty="0"/>
              <a:t>Edge Case Testing</a:t>
            </a:r>
          </a:p>
          <a:p>
            <a:r>
              <a:rPr lang="en-US" sz="2600" dirty="0"/>
              <a:t>Smoke Testing</a:t>
            </a:r>
          </a:p>
          <a:p>
            <a:r>
              <a:rPr lang="en-US" sz="2600" dirty="0"/>
              <a:t>Combinatorial Testing</a:t>
            </a:r>
          </a:p>
          <a:p>
            <a:r>
              <a:rPr lang="en-US" sz="2600" dirty="0"/>
              <a:t>User Testing</a:t>
            </a:r>
          </a:p>
          <a:p>
            <a:r>
              <a:rPr lang="en-US" sz="2600" dirty="0"/>
              <a:t>Performance Testing</a:t>
            </a:r>
          </a:p>
          <a:p>
            <a:r>
              <a:rPr lang="en-US" sz="2600" dirty="0"/>
              <a:t>Stress Testing</a:t>
            </a:r>
          </a:p>
        </p:txBody>
      </p:sp>
      <p:sp>
        <p:nvSpPr>
          <p:cNvPr id="19" name="Text Placeholder 4">
            <a:extLst>
              <a:ext uri="{FF2B5EF4-FFF2-40B4-BE49-F238E27FC236}">
                <a16:creationId xmlns:a16="http://schemas.microsoft.com/office/drawing/2014/main" id="{01EA14AE-D293-4D1C-A965-842E73142037}"/>
              </a:ext>
            </a:extLst>
          </p:cNvPr>
          <p:cNvSpPr>
            <a:spLocks noGrp="1"/>
          </p:cNvSpPr>
          <p:nvPr>
            <p:ph type="body" sz="half" idx="3"/>
          </p:nvPr>
        </p:nvSpPr>
        <p:spPr>
          <a:xfrm>
            <a:off x="6294968" y="2244970"/>
            <a:ext cx="5389033" cy="457200"/>
          </a:xfrm>
        </p:spPr>
        <p:txBody>
          <a:bodyPr/>
          <a:lstStyle/>
          <a:p>
            <a:r>
              <a:rPr lang="en-US" sz="2600" dirty="0"/>
              <a:t>Testing Tools</a:t>
            </a:r>
          </a:p>
        </p:txBody>
      </p:sp>
      <p:sp>
        <p:nvSpPr>
          <p:cNvPr id="14" name="Content Placeholder 2">
            <a:extLst>
              <a:ext uri="{FF2B5EF4-FFF2-40B4-BE49-F238E27FC236}">
                <a16:creationId xmlns:a16="http://schemas.microsoft.com/office/drawing/2014/main" id="{4FA99D54-4AD3-4779-91A4-9BCFDA03BCCB}"/>
              </a:ext>
            </a:extLst>
          </p:cNvPr>
          <p:cNvSpPr txBox="1">
            <a:spLocks/>
          </p:cNvSpPr>
          <p:nvPr/>
        </p:nvSpPr>
        <p:spPr>
          <a:xfrm>
            <a:off x="6295136" y="2805237"/>
            <a:ext cx="5388864" cy="3886200"/>
          </a:xfrm>
          <a:prstGeom prst="rect">
            <a:avLst/>
          </a:prstGeom>
        </p:spPr>
        <p:txBody>
          <a:bodyPr vert="horz">
            <a:normAutofit/>
          </a:bodyPr>
          <a:lstStyle>
            <a:lvl1pPr marL="365760" indent="-256032" algn="l" rtl="0" eaLnBrk="1" latinLnBrk="0" hangingPunct="1">
              <a:spcBef>
                <a:spcPts val="300"/>
              </a:spcBef>
              <a:buClr>
                <a:srgbClr val="00B0F0"/>
              </a:buClr>
              <a:buSzPct val="103000"/>
              <a:buFont typeface="Georgia"/>
              <a:buChar char="•"/>
              <a:defRPr kumimoji="0" sz="2000" kern="1200">
                <a:solidFill>
                  <a:schemeClr val="tx1">
                    <a:lumMod val="85000"/>
                    <a:lumOff val="15000"/>
                  </a:schemeClr>
                </a:solidFill>
                <a:latin typeface="+mn-lt"/>
                <a:ea typeface="+mn-ea"/>
                <a:cs typeface="+mn-cs"/>
              </a:defRPr>
            </a:lvl1pPr>
            <a:lvl2pPr marL="741363" indent="-330200" algn="l" rtl="0" eaLnBrk="1" latinLnBrk="0" hangingPunct="1">
              <a:spcBef>
                <a:spcPts val="300"/>
              </a:spcBef>
              <a:buClr>
                <a:srgbClr val="00B0F0"/>
              </a:buClr>
              <a:buFont typeface="Georgia" panose="02040502050405020303" pitchFamily="18" charset="0"/>
              <a:buChar char="−"/>
              <a:defRPr kumimoji="0" sz="1900" kern="1200">
                <a:solidFill>
                  <a:schemeClr val="tx1">
                    <a:lumMod val="85000"/>
                    <a:lumOff val="15000"/>
                  </a:schemeClr>
                </a:solidFill>
                <a:latin typeface="+mn-lt"/>
                <a:ea typeface="+mn-ea"/>
                <a:cs typeface="+mn-cs"/>
              </a:defRPr>
            </a:lvl2pPr>
            <a:lvl3pPr marL="923544" indent="-219456"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3pPr>
            <a:lvl4pPr marL="1179576" indent="-201168"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4pPr>
            <a:lvl5pPr marL="1389888" indent="-182880" algn="l" rtl="0" eaLnBrk="1" latinLnBrk="0" hangingPunct="1">
              <a:spcBef>
                <a:spcPts val="300"/>
              </a:spcBef>
              <a:buClr>
                <a:srgbClr val="00B0F0"/>
              </a:buClr>
              <a:buFont typeface="Wingdings 2" panose="05020102010507070707" pitchFamily="18" charset="2"/>
              <a:buChar char=""/>
              <a:defRPr kumimoji="0" sz="1800" kern="1200">
                <a:solidFill>
                  <a:schemeClr val="tx1">
                    <a:lumMod val="85000"/>
                    <a:lumOff val="1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2600" dirty="0"/>
              <a:t>Selenium/Protractor</a:t>
            </a:r>
          </a:p>
          <a:p>
            <a:r>
              <a:rPr lang="en-US" sz="2600" dirty="0"/>
              <a:t>JMeter</a:t>
            </a:r>
          </a:p>
          <a:p>
            <a:r>
              <a:rPr lang="en-US" sz="2600" dirty="0"/>
              <a:t>Python</a:t>
            </a:r>
          </a:p>
          <a:p>
            <a:r>
              <a:rPr lang="en-US" sz="2600" dirty="0"/>
              <a:t>JavaScript</a:t>
            </a:r>
          </a:p>
        </p:txBody>
      </p:sp>
    </p:spTree>
    <p:extLst>
      <p:ext uri="{BB962C8B-B14F-4D97-AF65-F5344CB8AC3E}">
        <p14:creationId xmlns:p14="http://schemas.microsoft.com/office/powerpoint/2010/main" val="3031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164F-6F42-4C32-AEFE-DCD8416D7DC4}"/>
              </a:ext>
            </a:extLst>
          </p:cNvPr>
          <p:cNvSpPr>
            <a:spLocks noGrp="1"/>
          </p:cNvSpPr>
          <p:nvPr>
            <p:ph type="title"/>
          </p:nvPr>
        </p:nvSpPr>
        <p:spPr/>
        <p:txBody>
          <a:bodyPr/>
          <a:lstStyle/>
          <a:p>
            <a:r>
              <a:rPr lang="en-US" dirty="0"/>
              <a:t>CICD Integration</a:t>
            </a:r>
          </a:p>
        </p:txBody>
      </p:sp>
      <p:pic>
        <p:nvPicPr>
          <p:cNvPr id="6" name="Content Placeholder 5">
            <a:extLst>
              <a:ext uri="{FF2B5EF4-FFF2-40B4-BE49-F238E27FC236}">
                <a16:creationId xmlns:a16="http://schemas.microsoft.com/office/drawing/2014/main" id="{28BB87FC-F72B-4A42-82F5-2C838FF25F9D}"/>
              </a:ext>
            </a:extLst>
          </p:cNvPr>
          <p:cNvPicPr>
            <a:picLocks noGrp="1" noChangeAspect="1"/>
          </p:cNvPicPr>
          <p:nvPr>
            <p:ph sz="half" idx="2"/>
          </p:nvPr>
        </p:nvPicPr>
        <p:blipFill>
          <a:blip r:embed="rId3"/>
          <a:stretch>
            <a:fillRect/>
          </a:stretch>
        </p:blipFill>
        <p:spPr>
          <a:xfrm>
            <a:off x="993227" y="2209800"/>
            <a:ext cx="10205545" cy="3931453"/>
          </a:xfrm>
          <a:prstGeom prst="rect">
            <a:avLst/>
          </a:prstGeom>
        </p:spPr>
      </p:pic>
    </p:spTree>
    <p:extLst>
      <p:ext uri="{BB962C8B-B14F-4D97-AF65-F5344CB8AC3E}">
        <p14:creationId xmlns:p14="http://schemas.microsoft.com/office/powerpoint/2010/main" val="26953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164F-6F42-4C32-AEFE-DCD8416D7DC4}"/>
              </a:ext>
            </a:extLst>
          </p:cNvPr>
          <p:cNvSpPr>
            <a:spLocks noGrp="1"/>
          </p:cNvSpPr>
          <p:nvPr>
            <p:ph type="title"/>
          </p:nvPr>
        </p:nvSpPr>
        <p:spPr>
          <a:xfrm>
            <a:off x="609600" y="2895600"/>
            <a:ext cx="10972800" cy="1066800"/>
          </a:xfrm>
        </p:spPr>
        <p:txBody>
          <a:bodyPr/>
          <a:lstStyle/>
          <a:p>
            <a:r>
              <a:rPr lang="en-US" dirty="0"/>
              <a:t>How to get started: DevOps</a:t>
            </a:r>
          </a:p>
        </p:txBody>
      </p:sp>
    </p:spTree>
    <p:extLst>
      <p:ext uri="{BB962C8B-B14F-4D97-AF65-F5344CB8AC3E}">
        <p14:creationId xmlns:p14="http://schemas.microsoft.com/office/powerpoint/2010/main" val="154957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AF1F-5E7E-4F6E-9E5B-0556CF06DB39}"/>
              </a:ext>
            </a:extLst>
          </p:cNvPr>
          <p:cNvSpPr>
            <a:spLocks noGrp="1"/>
          </p:cNvSpPr>
          <p:nvPr>
            <p:ph type="title"/>
          </p:nvPr>
        </p:nvSpPr>
        <p:spPr/>
        <p:txBody>
          <a:bodyPr/>
          <a:lstStyle/>
          <a:p>
            <a:r>
              <a:rPr lang="en-US" dirty="0"/>
              <a:t>What is DevOps?</a:t>
            </a:r>
          </a:p>
        </p:txBody>
      </p:sp>
      <p:sp>
        <p:nvSpPr>
          <p:cNvPr id="3" name="Content Placeholder 2">
            <a:extLst>
              <a:ext uri="{FF2B5EF4-FFF2-40B4-BE49-F238E27FC236}">
                <a16:creationId xmlns:a16="http://schemas.microsoft.com/office/drawing/2014/main" id="{497C5FC6-054B-491D-AE2E-2A1830ACD31D}"/>
              </a:ext>
            </a:extLst>
          </p:cNvPr>
          <p:cNvSpPr>
            <a:spLocks noGrp="1"/>
          </p:cNvSpPr>
          <p:nvPr>
            <p:ph sz="half" idx="1"/>
          </p:nvPr>
        </p:nvSpPr>
        <p:spPr/>
        <p:txBody>
          <a:bodyPr>
            <a:noAutofit/>
          </a:bodyPr>
          <a:lstStyle/>
          <a:p>
            <a:pPr>
              <a:buFont typeface="Arial" panose="020B0604020202020204" pitchFamily="34" charset="0"/>
              <a:buChar char="•"/>
            </a:pPr>
            <a:r>
              <a:rPr lang="en-US" sz="2600" dirty="0"/>
              <a:t>Combination of Development and Operations</a:t>
            </a:r>
          </a:p>
          <a:p>
            <a:pPr lvl="2">
              <a:buFont typeface="Arial" panose="020B0604020202020204" pitchFamily="34" charset="0"/>
              <a:buChar char="•"/>
            </a:pPr>
            <a:r>
              <a:rPr lang="en-US" sz="2600" dirty="0"/>
              <a:t>Increased communication</a:t>
            </a:r>
          </a:p>
          <a:p>
            <a:pPr lvl="2">
              <a:buFont typeface="Arial" panose="020B0604020202020204" pitchFamily="34" charset="0"/>
              <a:buChar char="•"/>
            </a:pPr>
            <a:r>
              <a:rPr lang="en-US" sz="2600" dirty="0"/>
              <a:t>Better collaboration</a:t>
            </a:r>
          </a:p>
          <a:p>
            <a:pPr lvl="2">
              <a:buFont typeface="Arial" panose="020B0604020202020204" pitchFamily="34" charset="0"/>
              <a:buChar char="•"/>
            </a:pPr>
            <a:r>
              <a:rPr lang="en-US" sz="2600" dirty="0"/>
              <a:t>Cohesion between different entities</a:t>
            </a:r>
          </a:p>
        </p:txBody>
      </p:sp>
      <p:pic>
        <p:nvPicPr>
          <p:cNvPr id="5" name="Content Placeholder 4">
            <a:extLst>
              <a:ext uri="{FF2B5EF4-FFF2-40B4-BE49-F238E27FC236}">
                <a16:creationId xmlns:a16="http://schemas.microsoft.com/office/drawing/2014/main" id="{A7111CF8-5C4F-41EB-961B-48AA45453AD9}"/>
              </a:ext>
            </a:extLst>
          </p:cNvPr>
          <p:cNvPicPr>
            <a:picLocks noGrp="1" noChangeAspect="1"/>
          </p:cNvPicPr>
          <p:nvPr>
            <p:ph sz="half" idx="2"/>
          </p:nvPr>
        </p:nvPicPr>
        <p:blipFill>
          <a:blip r:embed="rId3"/>
          <a:stretch>
            <a:fillRect/>
          </a:stretch>
        </p:blipFill>
        <p:spPr>
          <a:xfrm>
            <a:off x="6197600" y="2666621"/>
            <a:ext cx="5384800" cy="2926521"/>
          </a:xfrm>
          <a:prstGeom prst="rect">
            <a:avLst/>
          </a:prstGeom>
        </p:spPr>
      </p:pic>
      <p:sp>
        <p:nvSpPr>
          <p:cNvPr id="7" name="TextBox 6">
            <a:extLst>
              <a:ext uri="{FF2B5EF4-FFF2-40B4-BE49-F238E27FC236}">
                <a16:creationId xmlns:a16="http://schemas.microsoft.com/office/drawing/2014/main" id="{BD5DD421-92ED-4579-9B36-4FBE0ACB9C0E}"/>
              </a:ext>
            </a:extLst>
          </p:cNvPr>
          <p:cNvSpPr txBox="1"/>
          <p:nvPr/>
        </p:nvSpPr>
        <p:spPr>
          <a:xfrm>
            <a:off x="6650965" y="2794958"/>
            <a:ext cx="879894" cy="369332"/>
          </a:xfrm>
          <a:prstGeom prst="rect">
            <a:avLst/>
          </a:prstGeom>
          <a:noFill/>
        </p:spPr>
        <p:txBody>
          <a:bodyPr wrap="square" rtlCol="0">
            <a:spAutoFit/>
          </a:bodyPr>
          <a:lstStyle/>
          <a:p>
            <a:r>
              <a:rPr lang="en-US" dirty="0">
                <a:solidFill>
                  <a:schemeClr val="bg1"/>
                </a:solidFill>
              </a:rPr>
              <a:t>Dev</a:t>
            </a:r>
          </a:p>
        </p:txBody>
      </p:sp>
      <p:sp>
        <p:nvSpPr>
          <p:cNvPr id="8" name="TextBox 7">
            <a:extLst>
              <a:ext uri="{FF2B5EF4-FFF2-40B4-BE49-F238E27FC236}">
                <a16:creationId xmlns:a16="http://schemas.microsoft.com/office/drawing/2014/main" id="{1053D573-F9B7-4F11-8C02-B27F5EC6F06B}"/>
              </a:ext>
            </a:extLst>
          </p:cNvPr>
          <p:cNvSpPr txBox="1"/>
          <p:nvPr/>
        </p:nvSpPr>
        <p:spPr>
          <a:xfrm>
            <a:off x="7811206" y="2643996"/>
            <a:ext cx="914400" cy="369332"/>
          </a:xfrm>
          <a:prstGeom prst="rect">
            <a:avLst/>
          </a:prstGeom>
          <a:noFill/>
        </p:spPr>
        <p:txBody>
          <a:bodyPr wrap="square" rtlCol="0">
            <a:spAutoFit/>
          </a:bodyPr>
          <a:lstStyle/>
          <a:p>
            <a:r>
              <a:rPr lang="en-US" dirty="0">
                <a:solidFill>
                  <a:schemeClr val="bg1"/>
                </a:solidFill>
              </a:rPr>
              <a:t>Ops</a:t>
            </a:r>
          </a:p>
        </p:txBody>
      </p:sp>
      <p:sp>
        <p:nvSpPr>
          <p:cNvPr id="9" name="TextBox 8">
            <a:extLst>
              <a:ext uri="{FF2B5EF4-FFF2-40B4-BE49-F238E27FC236}">
                <a16:creationId xmlns:a16="http://schemas.microsoft.com/office/drawing/2014/main" id="{94890BDF-E893-4561-8AC7-2E4F1B844E1F}"/>
              </a:ext>
            </a:extLst>
          </p:cNvPr>
          <p:cNvSpPr txBox="1"/>
          <p:nvPr/>
        </p:nvSpPr>
        <p:spPr>
          <a:xfrm>
            <a:off x="6622116" y="4009384"/>
            <a:ext cx="1046767" cy="369332"/>
          </a:xfrm>
          <a:prstGeom prst="rect">
            <a:avLst/>
          </a:prstGeom>
          <a:noFill/>
        </p:spPr>
        <p:txBody>
          <a:bodyPr wrap="square" rtlCol="0">
            <a:spAutoFit/>
          </a:bodyPr>
          <a:lstStyle/>
          <a:p>
            <a:r>
              <a:rPr lang="en-US" dirty="0">
                <a:solidFill>
                  <a:schemeClr val="bg1"/>
                </a:solidFill>
              </a:rPr>
              <a:t>Product</a:t>
            </a:r>
          </a:p>
        </p:txBody>
      </p:sp>
      <p:sp>
        <p:nvSpPr>
          <p:cNvPr id="10" name="TextBox 9">
            <a:extLst>
              <a:ext uri="{FF2B5EF4-FFF2-40B4-BE49-F238E27FC236}">
                <a16:creationId xmlns:a16="http://schemas.microsoft.com/office/drawing/2014/main" id="{A6714923-5FAC-4F3B-8078-11DA89D60A21}"/>
              </a:ext>
            </a:extLst>
          </p:cNvPr>
          <p:cNvSpPr txBox="1"/>
          <p:nvPr/>
        </p:nvSpPr>
        <p:spPr>
          <a:xfrm>
            <a:off x="7668883" y="4097549"/>
            <a:ext cx="1414732" cy="369332"/>
          </a:xfrm>
          <a:prstGeom prst="rect">
            <a:avLst/>
          </a:prstGeom>
          <a:noFill/>
        </p:spPr>
        <p:txBody>
          <a:bodyPr wrap="square" rtlCol="0">
            <a:spAutoFit/>
          </a:bodyPr>
          <a:lstStyle/>
          <a:p>
            <a:r>
              <a:rPr lang="en-US" dirty="0">
                <a:solidFill>
                  <a:schemeClr val="bg1"/>
                </a:solidFill>
              </a:rPr>
              <a:t>Testing</a:t>
            </a:r>
          </a:p>
        </p:txBody>
      </p:sp>
      <p:sp>
        <p:nvSpPr>
          <p:cNvPr id="11" name="TextBox 10">
            <a:extLst>
              <a:ext uri="{FF2B5EF4-FFF2-40B4-BE49-F238E27FC236}">
                <a16:creationId xmlns:a16="http://schemas.microsoft.com/office/drawing/2014/main" id="{50259A61-27A2-4E23-8E3B-E260B613D48F}"/>
              </a:ext>
            </a:extLst>
          </p:cNvPr>
          <p:cNvSpPr txBox="1"/>
          <p:nvPr/>
        </p:nvSpPr>
        <p:spPr>
          <a:xfrm>
            <a:off x="10187792" y="2794958"/>
            <a:ext cx="1739660" cy="369332"/>
          </a:xfrm>
          <a:prstGeom prst="rect">
            <a:avLst/>
          </a:prstGeom>
          <a:noFill/>
        </p:spPr>
        <p:txBody>
          <a:bodyPr wrap="square" rtlCol="0">
            <a:spAutoFit/>
          </a:bodyPr>
          <a:lstStyle/>
          <a:p>
            <a:r>
              <a:rPr lang="en-US" dirty="0">
                <a:solidFill>
                  <a:schemeClr val="bg1"/>
                </a:solidFill>
              </a:rPr>
              <a:t>DevOps</a:t>
            </a:r>
          </a:p>
        </p:txBody>
      </p:sp>
    </p:spTree>
    <p:extLst>
      <p:ext uri="{BB962C8B-B14F-4D97-AF65-F5344CB8AC3E}">
        <p14:creationId xmlns:p14="http://schemas.microsoft.com/office/powerpoint/2010/main" val="7705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1D63-EBB9-41E3-95D2-B4AFBA37F161}"/>
              </a:ext>
            </a:extLst>
          </p:cNvPr>
          <p:cNvSpPr>
            <a:spLocks noGrp="1"/>
          </p:cNvSpPr>
          <p:nvPr>
            <p:ph type="title"/>
          </p:nvPr>
        </p:nvSpPr>
        <p:spPr/>
        <p:txBody>
          <a:bodyPr/>
          <a:lstStyle/>
          <a:p>
            <a:r>
              <a:rPr lang="en-US" dirty="0"/>
              <a:t>Apply DevOps!</a:t>
            </a:r>
          </a:p>
        </p:txBody>
      </p:sp>
      <p:sp>
        <p:nvSpPr>
          <p:cNvPr id="3" name="Content Placeholder 2">
            <a:extLst>
              <a:ext uri="{FF2B5EF4-FFF2-40B4-BE49-F238E27FC236}">
                <a16:creationId xmlns:a16="http://schemas.microsoft.com/office/drawing/2014/main" id="{04D133C2-8587-4C0E-8323-2D53CF4D8005}"/>
              </a:ext>
            </a:extLst>
          </p:cNvPr>
          <p:cNvSpPr>
            <a:spLocks noGrp="1"/>
          </p:cNvSpPr>
          <p:nvPr>
            <p:ph idx="1"/>
          </p:nvPr>
        </p:nvSpPr>
        <p:spPr/>
        <p:txBody>
          <a:bodyPr>
            <a:normAutofit/>
          </a:bodyPr>
          <a:lstStyle/>
          <a:p>
            <a:pPr marL="109728" indent="0">
              <a:buNone/>
            </a:pPr>
            <a:r>
              <a:rPr lang="en-US" sz="2600" kern="150" dirty="0">
                <a:latin typeface="+mj-lt"/>
                <a:ea typeface="SimSun" panose="02010600030101010101" pitchFamily="2" charset="-122"/>
                <a:cs typeface="Arial" panose="020B0604020202020204" pitchFamily="34" charset="0"/>
              </a:rPr>
              <a:t>“</a:t>
            </a:r>
            <a:r>
              <a:rPr lang="en-US" sz="2600" kern="150" dirty="0">
                <a:solidFill>
                  <a:srgbClr val="000000"/>
                </a:solidFill>
                <a:latin typeface="+mj-lt"/>
                <a:ea typeface="SimSun" panose="02010600030101010101" pitchFamily="2" charset="-122"/>
                <a:cs typeface="Arial" panose="020B0604020202020204" pitchFamily="34" charset="0"/>
              </a:rPr>
              <a:t>DevOps doesn’t confine itself to technical implementation and execution of testing and development activities. It is a cultural shift that is needed to ensure that the strategy is collaborative and closely monitored. Developers and operations need to work together to reduce inefficiencies and bring speed to the development activity.”</a:t>
            </a:r>
            <a:r>
              <a:rPr lang="en-US" sz="2600" baseline="30000" dirty="0">
                <a:latin typeface="+mj-lt"/>
              </a:rPr>
              <a:t> </a:t>
            </a:r>
          </a:p>
          <a:p>
            <a:pPr marL="109728" indent="0">
              <a:buNone/>
            </a:pPr>
            <a:endParaRPr lang="en-US" sz="2600" baseline="30000" dirty="0">
              <a:latin typeface="+mj-lt"/>
            </a:endParaRPr>
          </a:p>
          <a:p>
            <a:pPr marL="109728" lvl="0" indent="0">
              <a:buNone/>
            </a:pPr>
            <a:r>
              <a:rPr lang="en-US" sz="2600" dirty="0">
                <a:latin typeface="+mj-lt"/>
              </a:rPr>
              <a:t>“4 ways to Automate Testing in a DevOps set-up“ </a:t>
            </a:r>
            <a:r>
              <a:rPr lang="en-US" sz="2600" dirty="0" err="1">
                <a:latin typeface="+mj-lt"/>
              </a:rPr>
              <a:t>Cigniti</a:t>
            </a:r>
            <a:r>
              <a:rPr lang="en-US" sz="2600" dirty="0">
                <a:latin typeface="+mj-lt"/>
              </a:rPr>
              <a:t> </a:t>
            </a:r>
            <a:r>
              <a:rPr lang="en-US" sz="2600" dirty="0" err="1">
                <a:latin typeface="+mj-lt"/>
              </a:rPr>
              <a:t>Trvhnologies</a:t>
            </a:r>
            <a:r>
              <a:rPr lang="en-US" sz="2600" dirty="0">
                <a:latin typeface="+mj-lt"/>
              </a:rPr>
              <a:t>. </a:t>
            </a:r>
            <a:r>
              <a:rPr lang="en-US" sz="2600" u="sng" dirty="0">
                <a:latin typeface="+mj-lt"/>
                <a:hlinkClick r:id="rId3"/>
              </a:rPr>
              <a:t>https://www.cigniti.com/blog/4-ways-to-automate-testing-in-devops-set-up/</a:t>
            </a:r>
            <a:r>
              <a:rPr lang="en-US" sz="2600" dirty="0">
                <a:latin typeface="+mj-lt"/>
              </a:rPr>
              <a:t> (accessed October 8th, 2019)</a:t>
            </a:r>
          </a:p>
        </p:txBody>
      </p:sp>
    </p:spTree>
    <p:extLst>
      <p:ext uri="{BB962C8B-B14F-4D97-AF65-F5344CB8AC3E}">
        <p14:creationId xmlns:p14="http://schemas.microsoft.com/office/powerpoint/2010/main" val="4427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38A185-B462-451E-822B-6EA39C59C457}"/>
              </a:ext>
            </a:extLst>
          </p:cNvPr>
          <p:cNvSpPr>
            <a:spLocks noGrp="1"/>
          </p:cNvSpPr>
          <p:nvPr>
            <p:ph type="title"/>
          </p:nvPr>
        </p:nvSpPr>
        <p:spPr>
          <a:xfrm>
            <a:off x="508000" y="1143000"/>
            <a:ext cx="11176000" cy="1069848"/>
          </a:xfrm>
          <a:prstGeom prst="rect">
            <a:avLst/>
          </a:prstGeom>
        </p:spPr>
        <p:txBody>
          <a:bodyPr anchor="ctr">
            <a:normAutofit/>
          </a:bodyPr>
          <a:lstStyle/>
          <a:p>
            <a:r>
              <a:rPr lang="en-US" b="1" dirty="0"/>
              <a:t>DevOps Tools and Applications</a:t>
            </a:r>
          </a:p>
        </p:txBody>
      </p:sp>
      <p:sp>
        <p:nvSpPr>
          <p:cNvPr id="15" name="Text Placeholder 2">
            <a:extLst>
              <a:ext uri="{FF2B5EF4-FFF2-40B4-BE49-F238E27FC236}">
                <a16:creationId xmlns:a16="http://schemas.microsoft.com/office/drawing/2014/main" id="{0E61C9EE-73CF-41F4-A04D-498A2FE4E4BE}"/>
              </a:ext>
            </a:extLst>
          </p:cNvPr>
          <p:cNvSpPr>
            <a:spLocks noGrp="1"/>
          </p:cNvSpPr>
          <p:nvPr>
            <p:ph type="body" idx="1"/>
          </p:nvPr>
        </p:nvSpPr>
        <p:spPr>
          <a:xfrm>
            <a:off x="508000" y="2244970"/>
            <a:ext cx="5388864" cy="457200"/>
          </a:xfrm>
        </p:spPr>
        <p:txBody>
          <a:bodyPr/>
          <a:lstStyle/>
          <a:p>
            <a:r>
              <a:rPr lang="en-US" sz="2800" dirty="0"/>
              <a:t>At </a:t>
            </a:r>
            <a:r>
              <a:rPr lang="en-US" sz="2800" dirty="0" err="1"/>
              <a:t>BlueVolt</a:t>
            </a:r>
            <a:endParaRPr lang="en-US" sz="2800" dirty="0"/>
          </a:p>
        </p:txBody>
      </p:sp>
      <p:sp>
        <p:nvSpPr>
          <p:cNvPr id="23" name="Content Placeholder 2">
            <a:extLst>
              <a:ext uri="{FF2B5EF4-FFF2-40B4-BE49-F238E27FC236}">
                <a16:creationId xmlns:a16="http://schemas.microsoft.com/office/drawing/2014/main" id="{C190ED07-1317-4A31-8EA9-E4E8B02375F1}"/>
              </a:ext>
            </a:extLst>
          </p:cNvPr>
          <p:cNvSpPr>
            <a:spLocks noGrp="1"/>
          </p:cNvSpPr>
          <p:nvPr>
            <p:ph sz="quarter" idx="2"/>
          </p:nvPr>
        </p:nvSpPr>
        <p:spPr>
          <a:xfrm>
            <a:off x="508000" y="2708519"/>
            <a:ext cx="5388864" cy="3886200"/>
          </a:xfrm>
          <a:prstGeom prst="rect">
            <a:avLst/>
          </a:prstGeom>
        </p:spPr>
        <p:txBody>
          <a:bodyPr>
            <a:normAutofit/>
          </a:bodyPr>
          <a:lstStyle/>
          <a:p>
            <a:r>
              <a:rPr lang="en-US" sz="2600" dirty="0"/>
              <a:t>Azure DevOps</a:t>
            </a:r>
          </a:p>
          <a:p>
            <a:r>
              <a:rPr lang="en-US" sz="2600" dirty="0"/>
              <a:t>Azure Portal</a:t>
            </a:r>
          </a:p>
          <a:p>
            <a:r>
              <a:rPr lang="en-US" sz="2600" dirty="0"/>
              <a:t>Jenkins</a:t>
            </a:r>
          </a:p>
          <a:p>
            <a:r>
              <a:rPr lang="en-US" sz="2600" dirty="0"/>
              <a:t>SonarQube</a:t>
            </a:r>
          </a:p>
          <a:p>
            <a:r>
              <a:rPr lang="en-US" sz="2600" dirty="0"/>
              <a:t>Pingdom</a:t>
            </a:r>
          </a:p>
          <a:p>
            <a:r>
              <a:rPr lang="en-US" sz="2600" dirty="0"/>
              <a:t>New Relic</a:t>
            </a:r>
          </a:p>
          <a:p>
            <a:r>
              <a:rPr lang="en-US" sz="2600" dirty="0"/>
              <a:t>Akamai</a:t>
            </a:r>
          </a:p>
        </p:txBody>
      </p:sp>
      <p:pic>
        <p:nvPicPr>
          <p:cNvPr id="11" name="Content Placeholder 10">
            <a:extLst>
              <a:ext uri="{FF2B5EF4-FFF2-40B4-BE49-F238E27FC236}">
                <a16:creationId xmlns:a16="http://schemas.microsoft.com/office/drawing/2014/main" id="{9B74F227-9862-498B-BF84-9AB6B3B7C923}"/>
              </a:ext>
            </a:extLst>
          </p:cNvPr>
          <p:cNvPicPr>
            <a:picLocks noGrp="1" noChangeAspect="1"/>
          </p:cNvPicPr>
          <p:nvPr>
            <p:ph sz="quarter" idx="4"/>
          </p:nvPr>
        </p:nvPicPr>
        <p:blipFill>
          <a:blip r:embed="rId3"/>
          <a:stretch>
            <a:fillRect/>
          </a:stretch>
        </p:blipFill>
        <p:spPr>
          <a:xfrm>
            <a:off x="5914050" y="2245214"/>
            <a:ext cx="5769950" cy="4349505"/>
          </a:xfrm>
          <a:prstGeom prst="rect">
            <a:avLst/>
          </a:prstGeom>
        </p:spPr>
      </p:pic>
    </p:spTree>
    <p:extLst>
      <p:ext uri="{BB962C8B-B14F-4D97-AF65-F5344CB8AC3E}">
        <p14:creationId xmlns:p14="http://schemas.microsoft.com/office/powerpoint/2010/main" val="16653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BB1ED3-B8E5-410A-991A-137192666B2C}"/>
              </a:ext>
            </a:extLst>
          </p:cNvPr>
          <p:cNvPicPr>
            <a:picLocks noGrp="1" noChangeAspect="1"/>
          </p:cNvPicPr>
          <p:nvPr>
            <p:ph sz="half" idx="2"/>
          </p:nvPr>
        </p:nvPicPr>
        <p:blipFill>
          <a:blip r:embed="rId3"/>
          <a:stretch>
            <a:fillRect/>
          </a:stretch>
        </p:blipFill>
        <p:spPr>
          <a:xfrm>
            <a:off x="600030" y="871000"/>
            <a:ext cx="10991940" cy="5116000"/>
          </a:xfrm>
          <a:prstGeom prst="rect">
            <a:avLst/>
          </a:prstGeom>
        </p:spPr>
      </p:pic>
    </p:spTree>
    <p:extLst>
      <p:ext uri="{BB962C8B-B14F-4D97-AF65-F5344CB8AC3E}">
        <p14:creationId xmlns:p14="http://schemas.microsoft.com/office/powerpoint/2010/main" val="17593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 Taylor – Jr. Automation Engineer</a:t>
            </a:r>
          </a:p>
        </p:txBody>
      </p:sp>
      <p:sp>
        <p:nvSpPr>
          <p:cNvPr id="3" name="Content Placeholder 2"/>
          <p:cNvSpPr>
            <a:spLocks noGrp="1"/>
          </p:cNvSpPr>
          <p:nvPr>
            <p:ph idx="1"/>
          </p:nvPr>
        </p:nvSpPr>
        <p:spPr/>
        <p:txBody>
          <a:bodyPr/>
          <a:lstStyle/>
          <a:p>
            <a:r>
              <a:rPr lang="en-US" dirty="0"/>
              <a:t>B.S. Computer Science</a:t>
            </a:r>
          </a:p>
          <a:p>
            <a:r>
              <a:rPr lang="en-US" dirty="0"/>
              <a:t>Portland Indie Game Squad</a:t>
            </a:r>
          </a:p>
          <a:p>
            <a:r>
              <a:rPr lang="en-US" dirty="0"/>
              <a:t>Black Box testing for major label games</a:t>
            </a:r>
          </a:p>
          <a:p>
            <a:r>
              <a:rPr lang="en-US" dirty="0" err="1"/>
              <a:t>BlueVolt</a:t>
            </a:r>
            <a:r>
              <a:rPr lang="en-US" dirty="0"/>
              <a:t> – Jr Automation Engineer</a:t>
            </a:r>
          </a:p>
          <a:p>
            <a:pPr lvl="1"/>
            <a:r>
              <a:rPr lang="en-US" dirty="0"/>
              <a:t>Introduced different types of automation</a:t>
            </a:r>
          </a:p>
          <a:p>
            <a:pPr lvl="1"/>
            <a:r>
              <a:rPr lang="en-US" dirty="0"/>
              <a:t>Experienced UAT testing</a:t>
            </a:r>
          </a:p>
          <a:p>
            <a:pPr lvl="1"/>
            <a:r>
              <a:rPr lang="en-US" dirty="0"/>
              <a:t>Intern knowledge source</a:t>
            </a:r>
          </a:p>
          <a:p>
            <a:pPr lvl="1"/>
            <a:endParaRPr lang="en-US" dirty="0"/>
          </a:p>
          <a:p>
            <a:endParaRPr lang="en-US" dirty="0"/>
          </a:p>
        </p:txBody>
      </p:sp>
    </p:spTree>
    <p:custDataLst>
      <p:tags r:id="rId1"/>
    </p:custDataLst>
    <p:extLst>
      <p:ext uri="{BB962C8B-B14F-4D97-AF65-F5344CB8AC3E}">
        <p14:creationId xmlns:p14="http://schemas.microsoft.com/office/powerpoint/2010/main" val="34957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883B-D3C0-43AF-8752-48E444E34A9D}"/>
              </a:ext>
            </a:extLst>
          </p:cNvPr>
          <p:cNvSpPr>
            <a:spLocks noGrp="1"/>
          </p:cNvSpPr>
          <p:nvPr>
            <p:ph type="title"/>
          </p:nvPr>
        </p:nvSpPr>
        <p:spPr>
          <a:xfrm>
            <a:off x="609600" y="2724150"/>
            <a:ext cx="10972800" cy="1069848"/>
          </a:xfrm>
          <a:prstGeom prst="rect">
            <a:avLst/>
          </a:prstGeom>
        </p:spPr>
        <p:txBody>
          <a:bodyPr anchor="ctr">
            <a:normAutofit/>
          </a:bodyPr>
          <a:lstStyle/>
          <a:p>
            <a:r>
              <a:rPr lang="en-US" dirty="0"/>
              <a:t>Combining Test Automation and DevOps</a:t>
            </a:r>
          </a:p>
        </p:txBody>
      </p:sp>
    </p:spTree>
    <p:extLst>
      <p:ext uri="{BB962C8B-B14F-4D97-AF65-F5344CB8AC3E}">
        <p14:creationId xmlns:p14="http://schemas.microsoft.com/office/powerpoint/2010/main" val="32664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D1E3F-8C6B-4A28-8DBF-ABCA593A89DB}"/>
              </a:ext>
            </a:extLst>
          </p:cNvPr>
          <p:cNvPicPr>
            <a:picLocks noChangeAspect="1"/>
          </p:cNvPicPr>
          <p:nvPr/>
        </p:nvPicPr>
        <p:blipFill>
          <a:blip r:embed="rId2"/>
          <a:stretch>
            <a:fillRect/>
          </a:stretch>
        </p:blipFill>
        <p:spPr>
          <a:xfrm>
            <a:off x="285750" y="714375"/>
            <a:ext cx="11620500" cy="5429250"/>
          </a:xfrm>
          <a:prstGeom prst="rect">
            <a:avLst/>
          </a:prstGeom>
        </p:spPr>
      </p:pic>
    </p:spTree>
    <p:extLst>
      <p:ext uri="{BB962C8B-B14F-4D97-AF65-F5344CB8AC3E}">
        <p14:creationId xmlns:p14="http://schemas.microsoft.com/office/powerpoint/2010/main" val="36040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C2A9-6121-4AB6-B24E-CCFA7B00B479}"/>
              </a:ext>
            </a:extLst>
          </p:cNvPr>
          <p:cNvSpPr>
            <a:spLocks noGrp="1"/>
          </p:cNvSpPr>
          <p:nvPr>
            <p:ph type="title"/>
          </p:nvPr>
        </p:nvSpPr>
        <p:spPr>
          <a:xfrm>
            <a:off x="609600" y="2724150"/>
            <a:ext cx="11582400" cy="1069848"/>
          </a:xfrm>
        </p:spPr>
        <p:txBody>
          <a:bodyPr>
            <a:noAutofit/>
          </a:bodyPr>
          <a:lstStyle/>
          <a:p>
            <a:r>
              <a:rPr lang="en-US" dirty="0"/>
              <a:t>Challenges Faced by Beginning Automation Engineers</a:t>
            </a:r>
          </a:p>
        </p:txBody>
      </p:sp>
    </p:spTree>
    <p:extLst>
      <p:ext uri="{BB962C8B-B14F-4D97-AF65-F5344CB8AC3E}">
        <p14:creationId xmlns:p14="http://schemas.microsoft.com/office/powerpoint/2010/main" val="11186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DD9A-1F7C-492E-B156-D39BA58B6FEE}"/>
              </a:ext>
            </a:extLst>
          </p:cNvPr>
          <p:cNvSpPr>
            <a:spLocks noGrp="1"/>
          </p:cNvSpPr>
          <p:nvPr>
            <p:ph type="title"/>
          </p:nvPr>
        </p:nvSpPr>
        <p:spPr/>
        <p:txBody>
          <a:bodyPr/>
          <a:lstStyle/>
          <a:p>
            <a:r>
              <a:rPr lang="en-US" dirty="0"/>
              <a:t>Where do I begin?</a:t>
            </a:r>
          </a:p>
        </p:txBody>
      </p:sp>
      <p:sp>
        <p:nvSpPr>
          <p:cNvPr id="3" name="Content Placeholder 2">
            <a:extLst>
              <a:ext uri="{FF2B5EF4-FFF2-40B4-BE49-F238E27FC236}">
                <a16:creationId xmlns:a16="http://schemas.microsoft.com/office/drawing/2014/main" id="{B0DD9298-E21E-485B-B2EB-93309284787A}"/>
              </a:ext>
            </a:extLst>
          </p:cNvPr>
          <p:cNvSpPr>
            <a:spLocks noGrp="1"/>
          </p:cNvSpPr>
          <p:nvPr>
            <p:ph sz="half" idx="1"/>
          </p:nvPr>
        </p:nvSpPr>
        <p:spPr/>
        <p:txBody>
          <a:bodyPr>
            <a:normAutofit/>
          </a:bodyPr>
          <a:lstStyle/>
          <a:p>
            <a:r>
              <a:rPr lang="en-US" sz="2600" dirty="0"/>
              <a:t>Learn the product!</a:t>
            </a:r>
          </a:p>
          <a:p>
            <a:r>
              <a:rPr lang="en-US" sz="2600" dirty="0"/>
              <a:t>Who is the target audience?</a:t>
            </a:r>
          </a:p>
          <a:p>
            <a:r>
              <a:rPr lang="en-US" sz="2600" dirty="0"/>
              <a:t>What issues is the product trying to solve?</a:t>
            </a:r>
          </a:p>
          <a:p>
            <a:r>
              <a:rPr lang="en-US" sz="2600" dirty="0"/>
              <a:t>What stack is the product developed in?</a:t>
            </a:r>
          </a:p>
          <a:p>
            <a:r>
              <a:rPr lang="en-US" sz="2600" dirty="0"/>
              <a:t>What are the pain points within the company?</a:t>
            </a:r>
          </a:p>
        </p:txBody>
      </p:sp>
      <p:sp>
        <p:nvSpPr>
          <p:cNvPr id="4" name="Content Placeholder 3">
            <a:extLst>
              <a:ext uri="{FF2B5EF4-FFF2-40B4-BE49-F238E27FC236}">
                <a16:creationId xmlns:a16="http://schemas.microsoft.com/office/drawing/2014/main" id="{A9DC016D-B018-4EC7-9E4C-B9426B67C692}"/>
              </a:ext>
            </a:extLst>
          </p:cNvPr>
          <p:cNvSpPr>
            <a:spLocks noGrp="1"/>
          </p:cNvSpPr>
          <p:nvPr>
            <p:ph sz="half" idx="2"/>
          </p:nvPr>
        </p:nvSpPr>
        <p:spPr/>
        <p:txBody>
          <a:bodyPr>
            <a:normAutofit/>
          </a:bodyPr>
          <a:lstStyle/>
          <a:p>
            <a:r>
              <a:rPr lang="en-US" sz="2600" dirty="0"/>
              <a:t>What is the company trying to deliver?</a:t>
            </a:r>
          </a:p>
          <a:p>
            <a:r>
              <a:rPr lang="en-US" sz="2600" dirty="0"/>
              <a:t>What issues will automation solve?</a:t>
            </a:r>
          </a:p>
          <a:p>
            <a:r>
              <a:rPr lang="en-US" sz="2600" dirty="0"/>
              <a:t>When should automation be used?</a:t>
            </a:r>
          </a:p>
          <a:p>
            <a:r>
              <a:rPr lang="en-US" sz="2600" dirty="0"/>
              <a:t>How will it affect the desired product?</a:t>
            </a:r>
          </a:p>
        </p:txBody>
      </p:sp>
    </p:spTree>
    <p:extLst>
      <p:ext uri="{BB962C8B-B14F-4D97-AF65-F5344CB8AC3E}">
        <p14:creationId xmlns:p14="http://schemas.microsoft.com/office/powerpoint/2010/main" val="28952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988E-71AA-4925-A28A-F8C1E18E20DE}"/>
              </a:ext>
            </a:extLst>
          </p:cNvPr>
          <p:cNvSpPr>
            <a:spLocks noGrp="1"/>
          </p:cNvSpPr>
          <p:nvPr>
            <p:ph type="title"/>
          </p:nvPr>
        </p:nvSpPr>
        <p:spPr/>
        <p:txBody>
          <a:bodyPr>
            <a:noAutofit/>
          </a:bodyPr>
          <a:lstStyle/>
          <a:p>
            <a:r>
              <a:rPr lang="en-US" dirty="0"/>
              <a:t>How do I begin working on test automation, pipelines or a combination of both?</a:t>
            </a:r>
          </a:p>
        </p:txBody>
      </p:sp>
      <p:sp>
        <p:nvSpPr>
          <p:cNvPr id="3" name="Content Placeholder 2">
            <a:extLst>
              <a:ext uri="{FF2B5EF4-FFF2-40B4-BE49-F238E27FC236}">
                <a16:creationId xmlns:a16="http://schemas.microsoft.com/office/drawing/2014/main" id="{45C37FC2-7EC2-4FD6-825E-CDEEED65814D}"/>
              </a:ext>
            </a:extLst>
          </p:cNvPr>
          <p:cNvSpPr>
            <a:spLocks noGrp="1"/>
          </p:cNvSpPr>
          <p:nvPr>
            <p:ph sz="half" idx="1"/>
          </p:nvPr>
        </p:nvSpPr>
        <p:spPr/>
        <p:txBody>
          <a:bodyPr>
            <a:noAutofit/>
          </a:bodyPr>
          <a:lstStyle/>
          <a:p>
            <a:r>
              <a:rPr lang="en-US" sz="2600" dirty="0"/>
              <a:t>Create steppingstones (smaller tasks)</a:t>
            </a:r>
          </a:p>
          <a:p>
            <a:pPr lvl="1"/>
            <a:r>
              <a:rPr lang="en-US" sz="2600" dirty="0"/>
              <a:t>Speed up creation/integration</a:t>
            </a:r>
          </a:p>
          <a:p>
            <a:pPr lvl="1"/>
            <a:r>
              <a:rPr lang="en-US" sz="2600" dirty="0"/>
              <a:t>Purpose of the task</a:t>
            </a:r>
          </a:p>
          <a:p>
            <a:pPr lvl="1"/>
            <a:r>
              <a:rPr lang="en-US" sz="2600" dirty="0"/>
              <a:t>Where it will live</a:t>
            </a:r>
          </a:p>
          <a:p>
            <a:pPr lvl="1"/>
            <a:r>
              <a:rPr lang="en-US" sz="2600" dirty="0"/>
              <a:t>Resources needed</a:t>
            </a:r>
          </a:p>
          <a:p>
            <a:pPr lvl="1"/>
            <a:r>
              <a:rPr lang="en-US" sz="2600" dirty="0"/>
              <a:t>Additional tools required</a:t>
            </a:r>
          </a:p>
          <a:p>
            <a:r>
              <a:rPr lang="en-US" sz="2600" dirty="0"/>
              <a:t>Keep pushing forward</a:t>
            </a:r>
          </a:p>
          <a:p>
            <a:r>
              <a:rPr lang="en-US" sz="2600" dirty="0"/>
              <a:t>Review prior tasks to improve them</a:t>
            </a:r>
          </a:p>
        </p:txBody>
      </p:sp>
      <p:pic>
        <p:nvPicPr>
          <p:cNvPr id="2050" name="Picture 2" descr="Image result for thinking">
            <a:extLst>
              <a:ext uri="{FF2B5EF4-FFF2-40B4-BE49-F238E27FC236}">
                <a16:creationId xmlns:a16="http://schemas.microsoft.com/office/drawing/2014/main" id="{EEAEC8C7-2C08-4969-87A5-808DC5A14E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7600" y="2880830"/>
            <a:ext cx="5384800" cy="249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B406-896B-4376-AECE-1EB2ACA5F7F2}"/>
              </a:ext>
            </a:extLst>
          </p:cNvPr>
          <p:cNvSpPr>
            <a:spLocks noGrp="1"/>
          </p:cNvSpPr>
          <p:nvPr>
            <p:ph type="title"/>
          </p:nvPr>
        </p:nvSpPr>
        <p:spPr>
          <a:xfrm>
            <a:off x="609600" y="1143000"/>
            <a:ext cx="10972800" cy="1066800"/>
          </a:xfrm>
          <a:prstGeom prst="rect">
            <a:avLst/>
          </a:prstGeom>
        </p:spPr>
        <p:txBody>
          <a:bodyPr anchor="ctr">
            <a:normAutofit/>
          </a:bodyPr>
          <a:lstStyle/>
          <a:p>
            <a:r>
              <a:rPr lang="en-US" dirty="0"/>
              <a:t>After finishing one task, what do I do next?</a:t>
            </a:r>
          </a:p>
        </p:txBody>
      </p:sp>
      <p:sp>
        <p:nvSpPr>
          <p:cNvPr id="7" name="Title 4">
            <a:extLst>
              <a:ext uri="{FF2B5EF4-FFF2-40B4-BE49-F238E27FC236}">
                <a16:creationId xmlns:a16="http://schemas.microsoft.com/office/drawing/2014/main" id="{E3F29D0C-59A3-49C4-B20D-0DDD8029C5FC}"/>
              </a:ext>
            </a:extLst>
          </p:cNvPr>
          <p:cNvSpPr txBox="1">
            <a:spLocks/>
          </p:cNvSpPr>
          <p:nvPr/>
        </p:nvSpPr>
        <p:spPr>
          <a:xfrm>
            <a:off x="5441730" y="2517006"/>
            <a:ext cx="3536730"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a:t>REFINE!</a:t>
            </a:r>
            <a:endParaRPr lang="en-US" sz="8000" dirty="0"/>
          </a:p>
        </p:txBody>
      </p:sp>
      <p:sp>
        <p:nvSpPr>
          <p:cNvPr id="8" name="Title 4">
            <a:extLst>
              <a:ext uri="{FF2B5EF4-FFF2-40B4-BE49-F238E27FC236}">
                <a16:creationId xmlns:a16="http://schemas.microsoft.com/office/drawing/2014/main" id="{0F03D07D-42C7-4C04-93E2-68E93879F6E7}"/>
              </a:ext>
            </a:extLst>
          </p:cNvPr>
          <p:cNvSpPr txBox="1">
            <a:spLocks/>
          </p:cNvSpPr>
          <p:nvPr/>
        </p:nvSpPr>
        <p:spPr>
          <a:xfrm>
            <a:off x="7210095" y="3586854"/>
            <a:ext cx="3536730"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dirty="0"/>
              <a:t>REFINE!</a:t>
            </a:r>
          </a:p>
        </p:txBody>
      </p:sp>
      <p:sp>
        <p:nvSpPr>
          <p:cNvPr id="9" name="Title 4">
            <a:extLst>
              <a:ext uri="{FF2B5EF4-FFF2-40B4-BE49-F238E27FC236}">
                <a16:creationId xmlns:a16="http://schemas.microsoft.com/office/drawing/2014/main" id="{608FF81E-4792-475E-8298-DF130AEA03E5}"/>
              </a:ext>
            </a:extLst>
          </p:cNvPr>
          <p:cNvSpPr txBox="1">
            <a:spLocks/>
          </p:cNvSpPr>
          <p:nvPr/>
        </p:nvSpPr>
        <p:spPr>
          <a:xfrm>
            <a:off x="8642127" y="4656702"/>
            <a:ext cx="3536730"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dirty="0"/>
              <a:t>REFINE!</a:t>
            </a:r>
          </a:p>
        </p:txBody>
      </p:sp>
      <p:sp>
        <p:nvSpPr>
          <p:cNvPr id="10" name="Title 4">
            <a:extLst>
              <a:ext uri="{FF2B5EF4-FFF2-40B4-BE49-F238E27FC236}">
                <a16:creationId xmlns:a16="http://schemas.microsoft.com/office/drawing/2014/main" id="{F10FEBB5-C7B7-436C-8EDE-B63835DDDB67}"/>
              </a:ext>
            </a:extLst>
          </p:cNvPr>
          <p:cNvSpPr txBox="1">
            <a:spLocks/>
          </p:cNvSpPr>
          <p:nvPr/>
        </p:nvSpPr>
        <p:spPr>
          <a:xfrm>
            <a:off x="877615" y="2517006"/>
            <a:ext cx="3536730"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dirty="0"/>
              <a:t>USE IT!</a:t>
            </a:r>
          </a:p>
        </p:txBody>
      </p:sp>
      <p:sp>
        <p:nvSpPr>
          <p:cNvPr id="11" name="Title 4">
            <a:extLst>
              <a:ext uri="{FF2B5EF4-FFF2-40B4-BE49-F238E27FC236}">
                <a16:creationId xmlns:a16="http://schemas.microsoft.com/office/drawing/2014/main" id="{9DE93E66-A34B-436F-9DB7-58097274434C}"/>
              </a:ext>
            </a:extLst>
          </p:cNvPr>
          <p:cNvSpPr txBox="1">
            <a:spLocks/>
          </p:cNvSpPr>
          <p:nvPr/>
        </p:nvSpPr>
        <p:spPr>
          <a:xfrm>
            <a:off x="2309648" y="3586854"/>
            <a:ext cx="3221421"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dirty="0"/>
              <a:t>USE IT!</a:t>
            </a:r>
          </a:p>
        </p:txBody>
      </p:sp>
      <p:sp>
        <p:nvSpPr>
          <p:cNvPr id="12" name="Title 4">
            <a:extLst>
              <a:ext uri="{FF2B5EF4-FFF2-40B4-BE49-F238E27FC236}">
                <a16:creationId xmlns:a16="http://schemas.microsoft.com/office/drawing/2014/main" id="{F8773EF4-E76E-40E5-9795-F9F2C3367235}"/>
              </a:ext>
            </a:extLst>
          </p:cNvPr>
          <p:cNvSpPr txBox="1">
            <a:spLocks/>
          </p:cNvSpPr>
          <p:nvPr/>
        </p:nvSpPr>
        <p:spPr>
          <a:xfrm>
            <a:off x="3741682" y="4656702"/>
            <a:ext cx="3221419" cy="1069848"/>
          </a:xfrm>
          <a:prstGeom prst="rect">
            <a:avLst/>
          </a:prstGeom>
        </p:spPr>
        <p:txBody>
          <a:bodyPr vert="horz" anchor="ctr">
            <a:noAutofit/>
          </a:bodyPr>
          <a:lstStyle>
            <a:lvl1pPr algn="l" rtl="0" eaLnBrk="1" latinLnBrk="0" hangingPunct="1">
              <a:spcBef>
                <a:spcPct val="0"/>
              </a:spcBef>
              <a:buNone/>
              <a:defRPr kumimoji="0" sz="4000" b="1" kern="1200">
                <a:solidFill>
                  <a:srgbClr val="0073AE"/>
                </a:solidFill>
                <a:latin typeface="+mj-lt"/>
                <a:ea typeface="+mj-ea"/>
                <a:cs typeface="+mj-cs"/>
              </a:defRPr>
            </a:lvl1pPr>
          </a:lstStyle>
          <a:p>
            <a:r>
              <a:rPr lang="en-US" sz="8000" dirty="0"/>
              <a:t>USE IT!</a:t>
            </a:r>
          </a:p>
        </p:txBody>
      </p:sp>
    </p:spTree>
    <p:extLst>
      <p:ext uri="{BB962C8B-B14F-4D97-AF65-F5344CB8AC3E}">
        <p14:creationId xmlns:p14="http://schemas.microsoft.com/office/powerpoint/2010/main" val="37983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F603-CA26-49B1-BB0C-DEFBC1A4E1D1}"/>
              </a:ext>
            </a:extLst>
          </p:cNvPr>
          <p:cNvSpPr>
            <a:spLocks noGrp="1"/>
          </p:cNvSpPr>
          <p:nvPr>
            <p:ph type="title"/>
          </p:nvPr>
        </p:nvSpPr>
        <p:spPr>
          <a:xfrm>
            <a:off x="609600" y="1143000"/>
            <a:ext cx="10972800" cy="1066800"/>
          </a:xfrm>
          <a:prstGeom prst="rect">
            <a:avLst/>
          </a:prstGeom>
        </p:spPr>
        <p:txBody>
          <a:bodyPr anchor="ctr">
            <a:normAutofit/>
          </a:bodyPr>
          <a:lstStyle/>
          <a:p>
            <a:r>
              <a:rPr lang="en-US" dirty="0"/>
              <a:t>Conclusion – Test Automation</a:t>
            </a:r>
          </a:p>
        </p:txBody>
      </p:sp>
      <p:pic>
        <p:nvPicPr>
          <p:cNvPr id="4" name="Picture 3">
            <a:extLst>
              <a:ext uri="{FF2B5EF4-FFF2-40B4-BE49-F238E27FC236}">
                <a16:creationId xmlns:a16="http://schemas.microsoft.com/office/drawing/2014/main" id="{052239E4-752E-45FB-A78A-F068A43013C8}"/>
              </a:ext>
            </a:extLst>
          </p:cNvPr>
          <p:cNvPicPr>
            <a:picLocks noChangeAspect="1"/>
          </p:cNvPicPr>
          <p:nvPr/>
        </p:nvPicPr>
        <p:blipFill>
          <a:blip r:embed="rId3"/>
          <a:stretch>
            <a:fillRect/>
          </a:stretch>
        </p:blipFill>
        <p:spPr>
          <a:xfrm>
            <a:off x="1042987" y="2067910"/>
            <a:ext cx="10106025" cy="4029075"/>
          </a:xfrm>
          <a:prstGeom prst="rect">
            <a:avLst/>
          </a:prstGeom>
        </p:spPr>
      </p:pic>
    </p:spTree>
    <p:extLst>
      <p:ext uri="{BB962C8B-B14F-4D97-AF65-F5344CB8AC3E}">
        <p14:creationId xmlns:p14="http://schemas.microsoft.com/office/powerpoint/2010/main" val="35491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7B3B-53FB-4CDE-8C1B-5A547446A093}"/>
              </a:ext>
            </a:extLst>
          </p:cNvPr>
          <p:cNvSpPr>
            <a:spLocks noGrp="1"/>
          </p:cNvSpPr>
          <p:nvPr>
            <p:ph type="title"/>
          </p:nvPr>
        </p:nvSpPr>
        <p:spPr>
          <a:xfrm>
            <a:off x="278524" y="2895600"/>
            <a:ext cx="4782207" cy="1066800"/>
          </a:xfrm>
          <a:prstGeom prst="rect">
            <a:avLst/>
          </a:prstGeom>
        </p:spPr>
        <p:txBody>
          <a:bodyPr anchor="ctr">
            <a:normAutofit/>
          </a:bodyPr>
          <a:lstStyle/>
          <a:p>
            <a:r>
              <a:rPr lang="en-US" dirty="0"/>
              <a:t>Conclusion – DevOps</a:t>
            </a:r>
          </a:p>
        </p:txBody>
      </p:sp>
      <p:pic>
        <p:nvPicPr>
          <p:cNvPr id="3074" name="Picture 2" descr="Image result for devops conclusion">
            <a:extLst>
              <a:ext uri="{FF2B5EF4-FFF2-40B4-BE49-F238E27FC236}">
                <a16:creationId xmlns:a16="http://schemas.microsoft.com/office/drawing/2014/main" id="{24E16269-1654-47AC-BB35-3C7B08436D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81448" y="707569"/>
            <a:ext cx="6064469" cy="54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FB5F-F26C-4E01-B57A-6543A49DE0A1}"/>
              </a:ext>
            </a:extLst>
          </p:cNvPr>
          <p:cNvSpPr>
            <a:spLocks noGrp="1"/>
          </p:cNvSpPr>
          <p:nvPr>
            <p:ph type="title"/>
          </p:nvPr>
        </p:nvSpPr>
        <p:spPr/>
        <p:txBody>
          <a:bodyPr/>
          <a:lstStyle/>
          <a:p>
            <a:r>
              <a:rPr lang="en-US" dirty="0"/>
              <a:t>Questions?</a:t>
            </a:r>
          </a:p>
        </p:txBody>
      </p:sp>
      <p:graphicFrame>
        <p:nvGraphicFramePr>
          <p:cNvPr id="5" name="Content Placeholder 4">
            <a:extLst>
              <a:ext uri="{FF2B5EF4-FFF2-40B4-BE49-F238E27FC236}">
                <a16:creationId xmlns:a16="http://schemas.microsoft.com/office/drawing/2014/main" id="{7472A960-DA8F-4CE1-8A08-83ECB6A63F9E}"/>
              </a:ext>
            </a:extLst>
          </p:cNvPr>
          <p:cNvGraphicFramePr>
            <a:graphicFrameLocks noGrp="1"/>
          </p:cNvGraphicFramePr>
          <p:nvPr>
            <p:ph sz="half" idx="1"/>
            <p:extLst>
              <p:ext uri="{D42A27DB-BD31-4B8C-83A1-F6EECF244321}">
                <p14:modId xmlns:p14="http://schemas.microsoft.com/office/powerpoint/2010/main" val="839994801"/>
              </p:ext>
            </p:extLst>
          </p:nvPr>
        </p:nvGraphicFramePr>
        <p:xfrm>
          <a:off x="5055079" y="646981"/>
          <a:ext cx="6598249" cy="518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9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09600" y="2249424"/>
            <a:ext cx="10972800" cy="3694176"/>
          </a:xfrm>
        </p:spPr>
        <p:txBody>
          <a:bodyPr/>
          <a:lstStyle/>
          <a:p>
            <a:r>
              <a:rPr lang="en-US" dirty="0"/>
              <a:t>Test Automation</a:t>
            </a:r>
          </a:p>
          <a:p>
            <a:pPr lvl="1"/>
            <a:r>
              <a:rPr lang="en-US" dirty="0"/>
              <a:t>What is Test Automation and what is expected</a:t>
            </a:r>
          </a:p>
          <a:p>
            <a:pPr lvl="1"/>
            <a:r>
              <a:rPr lang="en-US" dirty="0"/>
              <a:t>Perks and benefits of Test Automation</a:t>
            </a:r>
          </a:p>
          <a:p>
            <a:r>
              <a:rPr lang="en-US" dirty="0"/>
              <a:t>DevOps</a:t>
            </a:r>
          </a:p>
          <a:p>
            <a:pPr lvl="1"/>
            <a:r>
              <a:rPr lang="en-US" dirty="0"/>
              <a:t>What is DevOps?</a:t>
            </a:r>
          </a:p>
          <a:p>
            <a:pPr lvl="1"/>
            <a:r>
              <a:rPr lang="en-US" dirty="0"/>
              <a:t>DevOps objective</a:t>
            </a:r>
          </a:p>
          <a:p>
            <a:r>
              <a:rPr lang="en-US" dirty="0"/>
              <a:t>Combining Test Automation and DevOps</a:t>
            </a:r>
          </a:p>
          <a:p>
            <a:r>
              <a:rPr lang="en-US" dirty="0"/>
              <a:t>Challenges faced by beginning Automation Engineers</a:t>
            </a:r>
          </a:p>
          <a:p>
            <a:endParaRPr lang="en-US" dirty="0"/>
          </a:p>
          <a:p>
            <a:pPr marL="411480" lvl="1" indent="0">
              <a:buNone/>
            </a:pPr>
            <a:endParaRPr lang="en-US" dirty="0"/>
          </a:p>
        </p:txBody>
      </p:sp>
      <p:sp>
        <p:nvSpPr>
          <p:cNvPr id="4" name="Content Placeholder 2">
            <a:extLst>
              <a:ext uri="{FF2B5EF4-FFF2-40B4-BE49-F238E27FC236}">
                <a16:creationId xmlns:a16="http://schemas.microsoft.com/office/drawing/2014/main" id="{DA622363-0178-4F56-89AF-2361B30592C4}"/>
              </a:ext>
            </a:extLst>
          </p:cNvPr>
          <p:cNvSpPr txBox="1">
            <a:spLocks/>
          </p:cNvSpPr>
          <p:nvPr/>
        </p:nvSpPr>
        <p:spPr>
          <a:xfrm>
            <a:off x="6096000" y="2249424"/>
            <a:ext cx="5486400" cy="3694176"/>
          </a:xfrm>
          <a:prstGeom prst="rect">
            <a:avLst/>
          </a:prstGeom>
        </p:spPr>
        <p:txBody>
          <a:bodyPr vert="horz">
            <a:normAutofit/>
          </a:bodyPr>
          <a:lstStyle>
            <a:lvl1pPr marL="365760" indent="-256032" algn="l" rtl="0" eaLnBrk="1" latinLnBrk="0" hangingPunct="1">
              <a:spcBef>
                <a:spcPts val="300"/>
              </a:spcBef>
              <a:buClr>
                <a:srgbClr val="00AFDB"/>
              </a:buClr>
              <a:buSzPct val="103000"/>
              <a:buFont typeface="Arial" panose="020B0604020202020204" pitchFamily="34" charset="0"/>
              <a:buChar char="•"/>
              <a:defRPr kumimoji="0" sz="2800" kern="1200">
                <a:solidFill>
                  <a:schemeClr val="tx1">
                    <a:lumMod val="85000"/>
                    <a:lumOff val="15000"/>
                  </a:schemeClr>
                </a:solidFill>
                <a:latin typeface="+mn-lt"/>
                <a:ea typeface="+mn-ea"/>
                <a:cs typeface="+mn-cs"/>
              </a:defRPr>
            </a:lvl1pPr>
            <a:lvl2pPr marL="658368" indent="-246888" algn="l" rtl="0" eaLnBrk="1" latinLnBrk="0" hangingPunct="1">
              <a:spcBef>
                <a:spcPts val="300"/>
              </a:spcBef>
              <a:buClr>
                <a:srgbClr val="00AFDB"/>
              </a:buClr>
              <a:buFont typeface="Arial" panose="020B0604020202020204" pitchFamily="34" charset="0"/>
              <a:buChar char="•"/>
              <a:defRPr kumimoji="0" sz="2600" kern="1200">
                <a:solidFill>
                  <a:schemeClr val="tx1">
                    <a:lumMod val="85000"/>
                    <a:lumOff val="15000"/>
                  </a:schemeClr>
                </a:solidFill>
                <a:latin typeface="+mn-lt"/>
                <a:ea typeface="+mn-ea"/>
                <a:cs typeface="+mn-cs"/>
              </a:defRPr>
            </a:lvl2pPr>
            <a:lvl3pPr marL="923544" indent="-219456" algn="l" rtl="0" eaLnBrk="1" latinLnBrk="0" hangingPunct="1">
              <a:spcBef>
                <a:spcPts val="300"/>
              </a:spcBef>
              <a:buClr>
                <a:srgbClr val="00AFDB"/>
              </a:buClr>
              <a:buFont typeface="Arial" panose="020B0604020202020204" pitchFamily="34" charset="0"/>
              <a:buChar char="•"/>
              <a:defRPr kumimoji="0" sz="2400" kern="1200">
                <a:solidFill>
                  <a:schemeClr val="tx1">
                    <a:lumMod val="85000"/>
                    <a:lumOff val="15000"/>
                  </a:schemeClr>
                </a:solidFill>
                <a:latin typeface="+mn-lt"/>
                <a:ea typeface="+mn-ea"/>
                <a:cs typeface="+mn-cs"/>
              </a:defRPr>
            </a:lvl3pPr>
            <a:lvl4pPr marL="1179576" indent="-201168" algn="l" rtl="0" eaLnBrk="1" latinLnBrk="0" hangingPunct="1">
              <a:spcBef>
                <a:spcPts val="300"/>
              </a:spcBef>
              <a:buClr>
                <a:srgbClr val="00AFDB"/>
              </a:buClr>
              <a:buFont typeface="Arial" panose="020B0604020202020204" pitchFamily="34" charset="0"/>
              <a:buChar char="•"/>
              <a:defRPr kumimoji="0" sz="2200" kern="1200">
                <a:solidFill>
                  <a:schemeClr val="tx1">
                    <a:lumMod val="85000"/>
                    <a:lumOff val="15000"/>
                  </a:schemeClr>
                </a:solidFill>
                <a:latin typeface="+mn-lt"/>
                <a:ea typeface="+mn-ea"/>
                <a:cs typeface="+mn-cs"/>
              </a:defRPr>
            </a:lvl4pPr>
            <a:lvl5pPr marL="1389888" indent="-182880" algn="l" rtl="0" eaLnBrk="1" latinLnBrk="0" hangingPunct="1">
              <a:spcBef>
                <a:spcPts val="300"/>
              </a:spcBef>
              <a:buClr>
                <a:srgbClr val="00AFDB"/>
              </a:buClr>
              <a:buFont typeface="Arial" panose="020B0604020202020204" pitchFamily="34" charset="0"/>
              <a:buChar char="•"/>
              <a:defRPr kumimoji="0" sz="2000" kern="1200">
                <a:solidFill>
                  <a:schemeClr val="tx1">
                    <a:lumMod val="85000"/>
                    <a:lumOff val="15000"/>
                  </a:schemeClr>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endParaRPr lang="en-US" dirty="0"/>
          </a:p>
        </p:txBody>
      </p:sp>
    </p:spTree>
    <p:custDataLst>
      <p:tags r:id="rId1"/>
    </p:custDataLst>
    <p:extLst>
      <p:ext uri="{BB962C8B-B14F-4D97-AF65-F5344CB8AC3E}">
        <p14:creationId xmlns:p14="http://schemas.microsoft.com/office/powerpoint/2010/main" val="17567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1D63-EBB9-41E3-95D2-B4AFBA37F161}"/>
              </a:ext>
            </a:extLst>
          </p:cNvPr>
          <p:cNvSpPr>
            <a:spLocks noGrp="1"/>
          </p:cNvSpPr>
          <p:nvPr>
            <p:ph type="title"/>
          </p:nvPr>
        </p:nvSpPr>
        <p:spPr/>
        <p:txBody>
          <a:bodyPr/>
          <a:lstStyle/>
          <a:p>
            <a:r>
              <a:rPr lang="en-US" dirty="0"/>
              <a:t>What is Test Automation</a:t>
            </a:r>
          </a:p>
        </p:txBody>
      </p:sp>
      <p:sp>
        <p:nvSpPr>
          <p:cNvPr id="3" name="Content Placeholder 2">
            <a:extLst>
              <a:ext uri="{FF2B5EF4-FFF2-40B4-BE49-F238E27FC236}">
                <a16:creationId xmlns:a16="http://schemas.microsoft.com/office/drawing/2014/main" id="{04D133C2-8587-4C0E-8323-2D53CF4D8005}"/>
              </a:ext>
            </a:extLst>
          </p:cNvPr>
          <p:cNvSpPr>
            <a:spLocks noGrp="1"/>
          </p:cNvSpPr>
          <p:nvPr>
            <p:ph idx="1"/>
          </p:nvPr>
        </p:nvSpPr>
        <p:spPr/>
        <p:txBody>
          <a:bodyPr/>
          <a:lstStyle/>
          <a:p>
            <a:pPr marL="109728" indent="0">
              <a:buNone/>
            </a:pPr>
            <a:r>
              <a:rPr lang="en-US" dirty="0"/>
              <a:t>“… automating the tracking and managing of all those testing needs, including how much of the system different tests cover and what other types of testing might be required to cover all the moving parts.”</a:t>
            </a:r>
            <a:r>
              <a:rPr lang="en-US" baseline="30000" dirty="0"/>
              <a:t> [1]</a:t>
            </a:r>
          </a:p>
          <a:p>
            <a:pPr marL="109728" indent="0">
              <a:buNone/>
            </a:pPr>
            <a:endParaRPr lang="en-US" baseline="30000" dirty="0"/>
          </a:p>
          <a:p>
            <a:pPr marL="109728" indent="0">
              <a:buNone/>
            </a:pPr>
            <a:r>
              <a:rPr lang="en-US" baseline="30000" dirty="0"/>
              <a:t>-</a:t>
            </a:r>
            <a:r>
              <a:rPr lang="en-US" dirty="0"/>
              <a:t>McMeekin, Kyle. “Test Automation vs. Automated Testing: The Difference Matters.” </a:t>
            </a:r>
            <a:r>
              <a:rPr lang="en-US" dirty="0" err="1"/>
              <a:t>QASymphony</a:t>
            </a:r>
            <a:r>
              <a:rPr lang="en-US" dirty="0"/>
              <a:t>. </a:t>
            </a:r>
            <a:r>
              <a:rPr lang="en-US" u="sng" dirty="0">
                <a:hlinkClick r:id="rId3"/>
              </a:rPr>
              <a:t>https://www.qasymphony.com/blog/test-automation-automated-testing/</a:t>
            </a:r>
            <a:r>
              <a:rPr lang="en-US" dirty="0"/>
              <a:t> (accessed October 7</a:t>
            </a:r>
            <a:r>
              <a:rPr lang="en-US" baseline="30000" dirty="0"/>
              <a:t>th</a:t>
            </a:r>
            <a:r>
              <a:rPr lang="en-US" dirty="0"/>
              <a:t>, 2019)</a:t>
            </a:r>
          </a:p>
          <a:p>
            <a:endParaRPr lang="en-US" dirty="0"/>
          </a:p>
        </p:txBody>
      </p:sp>
    </p:spTree>
    <p:extLst>
      <p:ext uri="{BB962C8B-B14F-4D97-AF65-F5344CB8AC3E}">
        <p14:creationId xmlns:p14="http://schemas.microsoft.com/office/powerpoint/2010/main" val="20032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1143000"/>
            <a:ext cx="10972800" cy="1066800"/>
          </a:xfrm>
          <a:prstGeom prst="rect">
            <a:avLst/>
          </a:prstGeom>
        </p:spPr>
        <p:txBody>
          <a:bodyPr anchor="ctr">
            <a:normAutofit/>
          </a:bodyPr>
          <a:lstStyle/>
          <a:p>
            <a:r>
              <a:rPr lang="en-US" dirty="0"/>
              <a:t>Benefits of Test Automation?</a:t>
            </a:r>
          </a:p>
        </p:txBody>
      </p:sp>
      <p:graphicFrame>
        <p:nvGraphicFramePr>
          <p:cNvPr id="7" name="Content Placeholder 4">
            <a:extLst>
              <a:ext uri="{FF2B5EF4-FFF2-40B4-BE49-F238E27FC236}">
                <a16:creationId xmlns:a16="http://schemas.microsoft.com/office/drawing/2014/main" id="{ECB5F466-9576-4985-9EA9-0A7BEFD322DC}"/>
              </a:ext>
            </a:extLst>
          </p:cNvPr>
          <p:cNvGraphicFramePr>
            <a:graphicFrameLocks noGrp="1"/>
          </p:cNvGraphicFramePr>
          <p:nvPr>
            <p:ph idx="1"/>
            <p:extLst>
              <p:ext uri="{D42A27DB-BD31-4B8C-83A1-F6EECF244321}">
                <p14:modId xmlns:p14="http://schemas.microsoft.com/office/powerpoint/2010/main" val="115111700"/>
              </p:ext>
            </p:extLst>
          </p:nvPr>
        </p:nvGraphicFramePr>
        <p:xfrm>
          <a:off x="609600" y="2249424"/>
          <a:ext cx="10972800" cy="3694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724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8A323-82D9-4E1D-8EE8-7835C3D04EE8}"/>
              </a:ext>
            </a:extLst>
          </p:cNvPr>
          <p:cNvPicPr>
            <a:picLocks noChangeAspect="1"/>
          </p:cNvPicPr>
          <p:nvPr/>
        </p:nvPicPr>
        <p:blipFill>
          <a:blip r:embed="rId3"/>
          <a:stretch>
            <a:fillRect/>
          </a:stretch>
        </p:blipFill>
        <p:spPr>
          <a:xfrm>
            <a:off x="1613452" y="655460"/>
            <a:ext cx="8965095" cy="5547080"/>
          </a:xfrm>
          <a:prstGeom prst="rect">
            <a:avLst/>
          </a:prstGeom>
        </p:spPr>
      </p:pic>
    </p:spTree>
    <p:extLst>
      <p:ext uri="{BB962C8B-B14F-4D97-AF65-F5344CB8AC3E}">
        <p14:creationId xmlns:p14="http://schemas.microsoft.com/office/powerpoint/2010/main" val="6277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E533-CF15-4588-807B-ABFB7C9F574D}"/>
              </a:ext>
            </a:extLst>
          </p:cNvPr>
          <p:cNvSpPr>
            <a:spLocks noGrp="1"/>
          </p:cNvSpPr>
          <p:nvPr>
            <p:ph type="title"/>
          </p:nvPr>
        </p:nvSpPr>
        <p:spPr/>
        <p:txBody>
          <a:bodyPr/>
          <a:lstStyle/>
          <a:p>
            <a:r>
              <a:rPr lang="en-US" dirty="0"/>
              <a:t>How to get started: Test Automation Process</a:t>
            </a:r>
          </a:p>
        </p:txBody>
      </p:sp>
    </p:spTree>
    <p:extLst>
      <p:ext uri="{BB962C8B-B14F-4D97-AF65-F5344CB8AC3E}">
        <p14:creationId xmlns:p14="http://schemas.microsoft.com/office/powerpoint/2010/main" val="367543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8C9733-D98D-42CC-8DF2-FDA948B7C93B}"/>
              </a:ext>
            </a:extLst>
          </p:cNvPr>
          <p:cNvPicPr>
            <a:picLocks noGrp="1" noChangeAspect="1"/>
          </p:cNvPicPr>
          <p:nvPr>
            <p:ph idx="1"/>
          </p:nvPr>
        </p:nvPicPr>
        <p:blipFill>
          <a:blip r:embed="rId3"/>
          <a:stretch>
            <a:fillRect/>
          </a:stretch>
        </p:blipFill>
        <p:spPr>
          <a:xfrm>
            <a:off x="3386156" y="576483"/>
            <a:ext cx="4682220" cy="6026399"/>
          </a:xfrm>
          <a:prstGeom prst="rect">
            <a:avLst/>
          </a:prstGeom>
        </p:spPr>
      </p:pic>
    </p:spTree>
    <p:extLst>
      <p:ext uri="{BB962C8B-B14F-4D97-AF65-F5344CB8AC3E}">
        <p14:creationId xmlns:p14="http://schemas.microsoft.com/office/powerpoint/2010/main" val="41586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0A1C-C518-4FFC-B599-9C928493E54A}"/>
              </a:ext>
            </a:extLst>
          </p:cNvPr>
          <p:cNvSpPr>
            <a:spLocks noGrp="1"/>
          </p:cNvSpPr>
          <p:nvPr>
            <p:ph type="title"/>
          </p:nvPr>
        </p:nvSpPr>
        <p:spPr>
          <a:xfrm>
            <a:off x="609600" y="1143000"/>
            <a:ext cx="10972800" cy="1066800"/>
          </a:xfrm>
          <a:prstGeom prst="rect">
            <a:avLst/>
          </a:prstGeom>
        </p:spPr>
        <p:txBody>
          <a:bodyPr anchor="ctr">
            <a:normAutofit/>
          </a:bodyPr>
          <a:lstStyle/>
          <a:p>
            <a:r>
              <a:rPr lang="en-US" dirty="0"/>
              <a:t>Requirement Understanding</a:t>
            </a:r>
          </a:p>
        </p:txBody>
      </p:sp>
      <p:sp>
        <p:nvSpPr>
          <p:cNvPr id="3" name="Content Placeholder 2">
            <a:extLst>
              <a:ext uri="{FF2B5EF4-FFF2-40B4-BE49-F238E27FC236}">
                <a16:creationId xmlns:a16="http://schemas.microsoft.com/office/drawing/2014/main" id="{68989E5F-AF01-47C3-8E98-4D5FC1FD00C0}"/>
              </a:ext>
            </a:extLst>
          </p:cNvPr>
          <p:cNvSpPr>
            <a:spLocks noGrp="1"/>
          </p:cNvSpPr>
          <p:nvPr>
            <p:ph sz="half" idx="2"/>
          </p:nvPr>
        </p:nvSpPr>
        <p:spPr>
          <a:xfrm>
            <a:off x="609600" y="2249426"/>
            <a:ext cx="10972800" cy="3760850"/>
          </a:xfrm>
          <a:prstGeom prst="rect">
            <a:avLst/>
          </a:prstGeom>
        </p:spPr>
        <p:txBody>
          <a:bodyPr>
            <a:normAutofit/>
          </a:bodyPr>
          <a:lstStyle/>
          <a:p>
            <a:r>
              <a:rPr lang="en-US" sz="2600" dirty="0"/>
              <a:t>Learn about the company</a:t>
            </a:r>
          </a:p>
          <a:p>
            <a:pPr lvl="1"/>
            <a:r>
              <a:rPr lang="en-US" sz="2500" dirty="0"/>
              <a:t>Goals, Objectives, Slogans, </a:t>
            </a:r>
            <a:r>
              <a:rPr lang="en-US" sz="2500" dirty="0" err="1"/>
              <a:t>ect</a:t>
            </a:r>
            <a:r>
              <a:rPr lang="en-US" sz="2500" dirty="0"/>
              <a:t>… (“Knowledge Powers Growth”)</a:t>
            </a:r>
          </a:p>
          <a:p>
            <a:r>
              <a:rPr lang="en-US" sz="2600" dirty="0"/>
              <a:t>Learn about the product (or feature) that the company is producing</a:t>
            </a:r>
          </a:p>
          <a:p>
            <a:pPr lvl="1"/>
            <a:r>
              <a:rPr lang="en-US" sz="2500" dirty="0"/>
              <a:t>How the product interacts and reacts with users</a:t>
            </a:r>
          </a:p>
          <a:p>
            <a:r>
              <a:rPr lang="en-US" sz="2600" dirty="0"/>
              <a:t>Find the pain points</a:t>
            </a:r>
          </a:p>
          <a:p>
            <a:pPr lvl="1"/>
            <a:r>
              <a:rPr lang="en-US" sz="2500" dirty="0"/>
              <a:t>Understand why they are THE pain points</a:t>
            </a:r>
            <a:endParaRPr lang="en-US" sz="2600" dirty="0"/>
          </a:p>
          <a:p>
            <a:r>
              <a:rPr lang="en-US" sz="2600" dirty="0"/>
              <a:t>Figure out the different software and hardware components the test will interact with</a:t>
            </a:r>
          </a:p>
        </p:txBody>
      </p:sp>
    </p:spTree>
    <p:extLst>
      <p:ext uri="{BB962C8B-B14F-4D97-AF65-F5344CB8AC3E}">
        <p14:creationId xmlns:p14="http://schemas.microsoft.com/office/powerpoint/2010/main" val="15943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TRAINING PRESENTATION" val="2zL4EicJ"/>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5606</TotalTime>
  <Words>982</Words>
  <Application>Microsoft Office PowerPoint</Application>
  <PresentationFormat>Widescreen</PresentationFormat>
  <Paragraphs>167</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 Heavy</vt:lpstr>
      <vt:lpstr>Calibri</vt:lpstr>
      <vt:lpstr>Georgia</vt:lpstr>
      <vt:lpstr>Wingdings 2</vt:lpstr>
      <vt:lpstr>Training presentation</vt:lpstr>
      <vt:lpstr>INTRODUCTION TO TEST AUTOMATION AND DEVOPS: A CASE STUDY</vt:lpstr>
      <vt:lpstr>Robert Taylor – Jr. Automation Engineer</vt:lpstr>
      <vt:lpstr>Agenda</vt:lpstr>
      <vt:lpstr>What is Test Automation</vt:lpstr>
      <vt:lpstr>Benefits of Test Automation?</vt:lpstr>
      <vt:lpstr>PowerPoint Presentation</vt:lpstr>
      <vt:lpstr>How to get started: Test Automation Process</vt:lpstr>
      <vt:lpstr>PowerPoint Presentation</vt:lpstr>
      <vt:lpstr>Requirement Understanding</vt:lpstr>
      <vt:lpstr>Defining Scope of Automation</vt:lpstr>
      <vt:lpstr>Selecting the Right Tool</vt:lpstr>
      <vt:lpstr>Framework Creation</vt:lpstr>
      <vt:lpstr>Scripting Test Cases</vt:lpstr>
      <vt:lpstr>CICD Integration</vt:lpstr>
      <vt:lpstr>How to get started: DevOps</vt:lpstr>
      <vt:lpstr>What is DevOps?</vt:lpstr>
      <vt:lpstr>Apply DevOps!</vt:lpstr>
      <vt:lpstr>DevOps Tools and Applications</vt:lpstr>
      <vt:lpstr>PowerPoint Presentation</vt:lpstr>
      <vt:lpstr>Combining Test Automation and DevOps</vt:lpstr>
      <vt:lpstr>PowerPoint Presentation</vt:lpstr>
      <vt:lpstr>Challenges Faced by Beginning Automation Engineers</vt:lpstr>
      <vt:lpstr>Where do I begin?</vt:lpstr>
      <vt:lpstr>How do I begin working on test automation, pipelines or a combination of both?</vt:lpstr>
      <vt:lpstr>After finishing one task, what do I do next?</vt:lpstr>
      <vt:lpstr>Conclusion – Test Automation</vt:lpstr>
      <vt:lpstr>Conclusion – DevOps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TEST AUTOMATION AND DEVOPS: A CASE STUDY</dc:title>
  <dc:creator>Robert Taylor</dc:creator>
  <cp:lastModifiedBy>Robert Taylor</cp:lastModifiedBy>
  <cp:revision>21</cp:revision>
  <dcterms:created xsi:type="dcterms:W3CDTF">2019-10-08T15:47:14Z</dcterms:created>
  <dcterms:modified xsi:type="dcterms:W3CDTF">2019-10-14T20:37:19Z</dcterms:modified>
</cp:coreProperties>
</file>